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42"/>
  </p:notesMasterIdLst>
  <p:sldIdLst>
    <p:sldId id="345" r:id="rId2"/>
    <p:sldId id="348" r:id="rId3"/>
    <p:sldId id="257" r:id="rId4"/>
    <p:sldId id="278" r:id="rId5"/>
    <p:sldId id="258" r:id="rId6"/>
    <p:sldId id="259" r:id="rId7"/>
    <p:sldId id="260" r:id="rId8"/>
    <p:sldId id="264" r:id="rId9"/>
    <p:sldId id="262" r:id="rId10"/>
    <p:sldId id="349" r:id="rId11"/>
    <p:sldId id="321" r:id="rId12"/>
    <p:sldId id="322" r:id="rId13"/>
    <p:sldId id="350" r:id="rId14"/>
    <p:sldId id="351" r:id="rId15"/>
    <p:sldId id="352" r:id="rId16"/>
    <p:sldId id="353" r:id="rId17"/>
    <p:sldId id="327" r:id="rId18"/>
    <p:sldId id="354" r:id="rId19"/>
    <p:sldId id="355" r:id="rId20"/>
    <p:sldId id="356" r:id="rId21"/>
    <p:sldId id="318" r:id="rId22"/>
    <p:sldId id="328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01" r:id="rId33"/>
    <p:sldId id="338" r:id="rId34"/>
    <p:sldId id="366" r:id="rId35"/>
    <p:sldId id="334" r:id="rId36"/>
    <p:sldId id="335" r:id="rId37"/>
    <p:sldId id="336" r:id="rId38"/>
    <p:sldId id="337" r:id="rId39"/>
    <p:sldId id="324" r:id="rId40"/>
    <p:sldId id="304" r:id="rId41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2" autoAdjust="0"/>
    <p:restoredTop sz="86759" autoAdjust="0"/>
  </p:normalViewPr>
  <p:slideViewPr>
    <p:cSldViewPr snapToGrid="0">
      <p:cViewPr varScale="1">
        <p:scale>
          <a:sx n="55" d="100"/>
          <a:sy n="55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58D38-C45F-4A4A-841A-B479C7D87C7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293006-75B3-4D2C-85EC-0F0D056D24FD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“Adidas – </a:t>
          </a:r>
          <a:r>
            <a:rPr lang="es-CR" sz="2400" kern="1200" dirty="0" err="1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Laridas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”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2E609AAC-9C52-47EF-B3C7-7FFDA777DDC5}" type="parTrans" cxnId="{3F481C2D-D53A-4CF8-907E-3BA8E79A63B1}">
      <dgm:prSet/>
      <dgm:spPr/>
      <dgm:t>
        <a:bodyPr/>
        <a:lstStyle/>
        <a:p>
          <a:endParaRPr lang="en-US"/>
        </a:p>
      </dgm:t>
    </dgm:pt>
    <dgm:pt modelId="{B02E031F-4F16-41DE-960C-2F8813D0E35D}" type="sibTrans" cxnId="{3F481C2D-D53A-4CF8-907E-3BA8E79A63B1}">
      <dgm:prSet/>
      <dgm:spPr/>
      <dgm:t>
        <a:bodyPr/>
        <a:lstStyle/>
        <a:p>
          <a:endParaRPr lang="en-US"/>
        </a:p>
      </dgm:t>
    </dgm:pt>
    <dgm:pt modelId="{6B007538-52D5-418C-8D05-80799402F498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Gráfico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E9A173F6-0198-4068-BE5F-6BD81944821C}" type="parTrans" cxnId="{FAB75438-C5FA-46DD-8FC7-99374F907477}">
      <dgm:prSet/>
      <dgm:spPr/>
      <dgm:t>
        <a:bodyPr/>
        <a:lstStyle/>
        <a:p>
          <a:endParaRPr lang="en-US"/>
        </a:p>
      </dgm:t>
    </dgm:pt>
    <dgm:pt modelId="{09302C40-844E-4B40-AD83-13CE3043FC40}" type="sibTrans" cxnId="{FAB75438-C5FA-46DD-8FC7-99374F907477}">
      <dgm:prSet/>
      <dgm:spPr/>
      <dgm:t>
        <a:bodyPr/>
        <a:lstStyle/>
        <a:p>
          <a:endParaRPr lang="en-US"/>
        </a:p>
      </dgm:t>
    </dgm:pt>
    <dgm:pt modelId="{923C36C0-1701-4F29-9DD0-1A633500E774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Imágenes</a:t>
          </a:r>
          <a:r>
            <a:rPr lang="es-CR" sz="2300" kern="1200" dirty="0"/>
            <a:t> 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similares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CC94876C-6F3A-4C9C-92DB-1123DEF0EB68}" type="parTrans" cxnId="{9DCB5305-096F-44CD-8701-F154A6E6E447}">
      <dgm:prSet/>
      <dgm:spPr/>
      <dgm:t>
        <a:bodyPr/>
        <a:lstStyle/>
        <a:p>
          <a:endParaRPr lang="en-US"/>
        </a:p>
      </dgm:t>
    </dgm:pt>
    <dgm:pt modelId="{D6974C41-8839-466D-A756-46EEDAA8DAAD}" type="sibTrans" cxnId="{9DCB5305-096F-44CD-8701-F154A6E6E447}">
      <dgm:prSet/>
      <dgm:spPr/>
      <dgm:t>
        <a:bodyPr/>
        <a:lstStyle/>
        <a:p>
          <a:endParaRPr lang="en-US"/>
        </a:p>
      </dgm:t>
    </dgm:pt>
    <dgm:pt modelId="{4970BA7D-6F24-4FA6-A021-D70E24FE185F}">
      <dgm:prSet custT="1"/>
      <dgm:spPr/>
      <dgm:t>
        <a:bodyPr/>
        <a:lstStyle/>
        <a:p>
          <a:pPr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Denominativo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99A5E15A-DC54-4F12-8D92-570AC3ED9390}" type="parTrans" cxnId="{626F0263-8ECF-49E5-BEDC-3EF432814A77}">
      <dgm:prSet/>
      <dgm:spPr/>
      <dgm:t>
        <a:bodyPr/>
        <a:lstStyle/>
        <a:p>
          <a:endParaRPr lang="en-US"/>
        </a:p>
      </dgm:t>
    </dgm:pt>
    <dgm:pt modelId="{B9E075E7-2DCE-48F5-9D58-F9D7B4081A9D}" type="sibTrans" cxnId="{626F0263-8ECF-49E5-BEDC-3EF432814A77}">
      <dgm:prSet/>
      <dgm:spPr/>
      <dgm:t>
        <a:bodyPr/>
        <a:lstStyle/>
        <a:p>
          <a:endParaRPr lang="en-US"/>
        </a:p>
      </dgm:t>
    </dgm:pt>
    <dgm:pt modelId="{AA62C766-155C-4169-8156-82D191C30444}">
      <dgm:prSet custT="1"/>
      <dgm:spPr/>
      <dgm:t>
        <a:bodyPr/>
        <a:lstStyle/>
        <a:p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Letras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gm:t>
    </dgm:pt>
    <dgm:pt modelId="{533FD8FF-ABBD-41DF-A009-EEC56F7AB3E3}" type="parTrans" cxnId="{670FAAE6-1195-4605-BD1A-95C0B04F978B}">
      <dgm:prSet/>
      <dgm:spPr/>
      <dgm:t>
        <a:bodyPr/>
        <a:lstStyle/>
        <a:p>
          <a:endParaRPr lang="en-US"/>
        </a:p>
      </dgm:t>
    </dgm:pt>
    <dgm:pt modelId="{AE9448D4-F696-4CAB-8DF0-C9C5DA9B35D7}" type="sibTrans" cxnId="{670FAAE6-1195-4605-BD1A-95C0B04F978B}">
      <dgm:prSet/>
      <dgm:spPr/>
      <dgm:t>
        <a:bodyPr/>
        <a:lstStyle/>
        <a:p>
          <a:endParaRPr lang="en-US"/>
        </a:p>
      </dgm:t>
    </dgm:pt>
    <dgm:pt modelId="{E130C304-6F76-4C65-92AF-D2BAB8DB21E6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t" anchorCtr="0"/>
        <a:lstStyle/>
        <a:p>
          <a:pPr>
            <a:defRPr b="1"/>
          </a:pPr>
          <a:r>
            <a:rPr lang="es-CR" sz="2800" kern="1200" dirty="0">
              <a:solidFill>
                <a:srgbClr val="022248"/>
              </a:solidFill>
              <a:latin typeface="Montserrat" pitchFamily="2" charset="77"/>
              <a:ea typeface="+mn-ea"/>
              <a:cs typeface="Alexandria" panose="020B0604020202020204"/>
            </a:rPr>
            <a:t>Fonético</a:t>
          </a:r>
          <a:endParaRPr lang="en-US" sz="2800" kern="1200" dirty="0">
            <a:solidFill>
              <a:srgbClr val="022248"/>
            </a:solidFill>
            <a:latin typeface="Montserrat" pitchFamily="2" charset="77"/>
            <a:ea typeface="+mn-ea"/>
            <a:cs typeface="Alexandria" panose="020B0604020202020204"/>
          </a:endParaRPr>
        </a:p>
      </dgm:t>
    </dgm:pt>
    <dgm:pt modelId="{1B2DFE2E-0DE2-4815-80B6-51EA23012FFA}" type="sibTrans" cxnId="{F52D2C99-1A23-482B-AA2A-B1D5DA1FE30A}">
      <dgm:prSet/>
      <dgm:spPr/>
      <dgm:t>
        <a:bodyPr/>
        <a:lstStyle/>
        <a:p>
          <a:endParaRPr lang="en-US"/>
        </a:p>
      </dgm:t>
    </dgm:pt>
    <dgm:pt modelId="{2DA39992-82C6-4CF2-BC53-8445CB4F60FE}" type="parTrans" cxnId="{F52D2C99-1A23-482B-AA2A-B1D5DA1FE30A}">
      <dgm:prSet/>
      <dgm:spPr/>
      <dgm:t>
        <a:bodyPr/>
        <a:lstStyle/>
        <a:p>
          <a:endParaRPr lang="en-US"/>
        </a:p>
      </dgm:t>
    </dgm:pt>
    <dgm:pt modelId="{4B65740B-D2C7-4C58-9052-DD748A40F03E}" type="pres">
      <dgm:prSet presAssocID="{E8C58D38-C45F-4A4A-841A-B479C7D87C7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949565-556F-47B1-AC32-A7AF37199D73}" type="pres">
      <dgm:prSet presAssocID="{E130C304-6F76-4C65-92AF-D2BAB8DB21E6}" presName="compNode" presStyleCnt="0"/>
      <dgm:spPr/>
    </dgm:pt>
    <dgm:pt modelId="{DE082CE4-4E7B-4448-AF16-5777EC57C973}" type="pres">
      <dgm:prSet presAssocID="{E130C304-6F76-4C65-92AF-D2BAB8DB21E6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B7B5B047-3420-42CD-82B2-1CA4D61659D0}" type="pres">
      <dgm:prSet presAssocID="{E130C304-6F76-4C65-92AF-D2BAB8DB21E6}" presName="iconSpace" presStyleCnt="0"/>
      <dgm:spPr/>
    </dgm:pt>
    <dgm:pt modelId="{DD6D2220-EC3F-40C8-A803-C4C4E2CDE184}" type="pres">
      <dgm:prSet presAssocID="{E130C304-6F76-4C65-92AF-D2BAB8DB21E6}" presName="parTx" presStyleLbl="revTx" presStyleIdx="0" presStyleCnt="6" custLinFactNeighborY="35130">
        <dgm:presLayoutVars>
          <dgm:chMax val="0"/>
          <dgm:chPref val="0"/>
        </dgm:presLayoutVars>
      </dgm:prSet>
      <dgm:spPr>
        <a:xfrm>
          <a:off x="3910" y="2023314"/>
          <a:ext cx="2868750" cy="430312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2AF57A83-A416-4581-81D0-FBEA4D9616CF}" type="pres">
      <dgm:prSet presAssocID="{E130C304-6F76-4C65-92AF-D2BAB8DB21E6}" presName="txSpace" presStyleCnt="0"/>
      <dgm:spPr/>
    </dgm:pt>
    <dgm:pt modelId="{B170FC58-453E-4065-9EDE-5277C16575A6}" type="pres">
      <dgm:prSet presAssocID="{E130C304-6F76-4C65-92AF-D2BAB8DB21E6}" presName="desTx" presStyleLbl="revTx" presStyleIdx="1" presStyleCnt="6" custLinFactNeighborY="69180">
        <dgm:presLayoutVars/>
      </dgm:prSet>
      <dgm:spPr/>
      <dgm:t>
        <a:bodyPr/>
        <a:lstStyle/>
        <a:p>
          <a:endParaRPr lang="es-ES"/>
        </a:p>
      </dgm:t>
    </dgm:pt>
    <dgm:pt modelId="{869FA1A2-6329-449A-9179-1F4501F2AC8F}" type="pres">
      <dgm:prSet presAssocID="{1B2DFE2E-0DE2-4815-80B6-51EA23012FFA}" presName="sibTrans" presStyleCnt="0"/>
      <dgm:spPr/>
    </dgm:pt>
    <dgm:pt modelId="{4E58D75E-6678-4C5E-9472-8B1B0B9C165E}" type="pres">
      <dgm:prSet presAssocID="{6B007538-52D5-418C-8D05-80799402F498}" presName="compNode" presStyleCnt="0"/>
      <dgm:spPr/>
    </dgm:pt>
    <dgm:pt modelId="{47466DC0-CD97-454C-BA38-E1E304716C20}" type="pres">
      <dgm:prSet presAssocID="{6B007538-52D5-418C-8D05-80799402F498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9B87F61-4FB3-4416-A662-07B15711F24F}" type="pres">
      <dgm:prSet presAssocID="{6B007538-52D5-418C-8D05-80799402F498}" presName="iconSpace" presStyleCnt="0"/>
      <dgm:spPr/>
    </dgm:pt>
    <dgm:pt modelId="{C366F6C5-F5C5-4513-ADA7-61C45B3A500A}" type="pres">
      <dgm:prSet presAssocID="{6B007538-52D5-418C-8D05-80799402F498}" presName="parTx" presStyleLbl="revTx" presStyleIdx="2" presStyleCnt="6" custLinFactNeighborY="35130">
        <dgm:presLayoutVars>
          <dgm:chMax val="0"/>
          <dgm:chPref val="0"/>
        </dgm:presLayoutVars>
      </dgm:prSet>
      <dgm:spPr>
        <a:xfrm>
          <a:off x="3374691" y="2023314"/>
          <a:ext cx="2868750" cy="430312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545C534C-10BC-4644-87DD-25FF353B7DB6}" type="pres">
      <dgm:prSet presAssocID="{6B007538-52D5-418C-8D05-80799402F498}" presName="txSpace" presStyleCnt="0"/>
      <dgm:spPr/>
    </dgm:pt>
    <dgm:pt modelId="{80B51988-0F38-46D1-A4B5-897043E9F52C}" type="pres">
      <dgm:prSet presAssocID="{6B007538-52D5-418C-8D05-80799402F498}" presName="desTx" presStyleLbl="revTx" presStyleIdx="3" presStyleCnt="6" custLinFactNeighborY="69180">
        <dgm:presLayoutVars/>
      </dgm:prSet>
      <dgm:spPr/>
      <dgm:t>
        <a:bodyPr/>
        <a:lstStyle/>
        <a:p>
          <a:endParaRPr lang="es-ES"/>
        </a:p>
      </dgm:t>
    </dgm:pt>
    <dgm:pt modelId="{78D3699F-55BF-4DCE-BA7B-148A92ECCC59}" type="pres">
      <dgm:prSet presAssocID="{09302C40-844E-4B40-AD83-13CE3043FC40}" presName="sibTrans" presStyleCnt="0"/>
      <dgm:spPr/>
    </dgm:pt>
    <dgm:pt modelId="{CD22DD6A-8FBB-446A-8FAC-95D43EF4D35E}" type="pres">
      <dgm:prSet presAssocID="{4970BA7D-6F24-4FA6-A021-D70E24FE185F}" presName="compNode" presStyleCnt="0"/>
      <dgm:spPr/>
    </dgm:pt>
    <dgm:pt modelId="{1593BE46-3469-4F06-B817-3D3B361534FD}" type="pres">
      <dgm:prSet presAssocID="{4970BA7D-6F24-4FA6-A021-D70E24FE185F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Música"/>
        </a:ext>
      </dgm:extLst>
    </dgm:pt>
    <dgm:pt modelId="{0A450C5E-9EB8-4E6B-AC7F-9B03D7CB9B2D}" type="pres">
      <dgm:prSet presAssocID="{4970BA7D-6F24-4FA6-A021-D70E24FE185F}" presName="iconSpace" presStyleCnt="0"/>
      <dgm:spPr/>
    </dgm:pt>
    <dgm:pt modelId="{89D784C7-B4A0-4163-8EC3-7D687066D9B9}" type="pres">
      <dgm:prSet presAssocID="{4970BA7D-6F24-4FA6-A021-D70E24FE185F}" presName="parTx" presStyleLbl="revTx" presStyleIdx="4" presStyleCnt="6" custLinFactNeighborY="3513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9BC5634-4EEB-4BB3-9B84-1EED7DC5D1E0}" type="pres">
      <dgm:prSet presAssocID="{4970BA7D-6F24-4FA6-A021-D70E24FE185F}" presName="txSpace" presStyleCnt="0"/>
      <dgm:spPr/>
    </dgm:pt>
    <dgm:pt modelId="{E540E07B-0BA2-445E-80F3-CA6E4C040357}" type="pres">
      <dgm:prSet presAssocID="{4970BA7D-6F24-4FA6-A021-D70E24FE185F}" presName="desTx" presStyleLbl="revTx" presStyleIdx="5" presStyleCnt="6" custLinFactNeighborY="69180">
        <dgm:presLayoutVars/>
      </dgm:prSet>
      <dgm:spPr/>
      <dgm:t>
        <a:bodyPr/>
        <a:lstStyle/>
        <a:p>
          <a:endParaRPr lang="es-ES"/>
        </a:p>
      </dgm:t>
    </dgm:pt>
  </dgm:ptLst>
  <dgm:cxnLst>
    <dgm:cxn modelId="{626F0263-8ECF-49E5-BEDC-3EF432814A77}" srcId="{E8C58D38-C45F-4A4A-841A-B479C7D87C74}" destId="{4970BA7D-6F24-4FA6-A021-D70E24FE185F}" srcOrd="2" destOrd="0" parTransId="{99A5E15A-DC54-4F12-8D92-570AC3ED9390}" sibTransId="{B9E075E7-2DCE-48F5-9D58-F9D7B4081A9D}"/>
    <dgm:cxn modelId="{EE17B729-218D-4255-8C33-9D007656C46F}" type="presOf" srcId="{6B007538-52D5-418C-8D05-80799402F498}" destId="{C366F6C5-F5C5-4513-ADA7-61C45B3A500A}" srcOrd="0" destOrd="0" presId="urn:microsoft.com/office/officeart/2018/5/layout/CenteredIconLabelDescriptionList"/>
    <dgm:cxn modelId="{DD20EA65-5968-4BE1-9C2F-B18434F8303D}" type="presOf" srcId="{AA62C766-155C-4169-8156-82D191C30444}" destId="{E540E07B-0BA2-445E-80F3-CA6E4C040357}" srcOrd="0" destOrd="0" presId="urn:microsoft.com/office/officeart/2018/5/layout/CenteredIconLabelDescriptionList"/>
    <dgm:cxn modelId="{F52D2C99-1A23-482B-AA2A-B1D5DA1FE30A}" srcId="{E8C58D38-C45F-4A4A-841A-B479C7D87C74}" destId="{E130C304-6F76-4C65-92AF-D2BAB8DB21E6}" srcOrd="0" destOrd="0" parTransId="{2DA39992-82C6-4CF2-BC53-8445CB4F60FE}" sibTransId="{1B2DFE2E-0DE2-4815-80B6-51EA23012FFA}"/>
    <dgm:cxn modelId="{0E598EA1-E4D4-4007-B4AD-7D018A9E0F6C}" type="presOf" srcId="{53293006-75B3-4D2C-85EC-0F0D056D24FD}" destId="{B170FC58-453E-4065-9EDE-5277C16575A6}" srcOrd="0" destOrd="0" presId="urn:microsoft.com/office/officeart/2018/5/layout/CenteredIconLabelDescriptionList"/>
    <dgm:cxn modelId="{8526C71F-420E-41EF-9DE0-92FDB2026FD3}" type="presOf" srcId="{923C36C0-1701-4F29-9DD0-1A633500E774}" destId="{80B51988-0F38-46D1-A4B5-897043E9F52C}" srcOrd="0" destOrd="0" presId="urn:microsoft.com/office/officeart/2018/5/layout/CenteredIconLabelDescriptionList"/>
    <dgm:cxn modelId="{3F481C2D-D53A-4CF8-907E-3BA8E79A63B1}" srcId="{E130C304-6F76-4C65-92AF-D2BAB8DB21E6}" destId="{53293006-75B3-4D2C-85EC-0F0D056D24FD}" srcOrd="0" destOrd="0" parTransId="{2E609AAC-9C52-47EF-B3C7-7FFDA777DDC5}" sibTransId="{B02E031F-4F16-41DE-960C-2F8813D0E35D}"/>
    <dgm:cxn modelId="{EDB5451D-E4EF-435C-B9EF-B5DFBD41999C}" type="presOf" srcId="{E130C304-6F76-4C65-92AF-D2BAB8DB21E6}" destId="{DD6D2220-EC3F-40C8-A803-C4C4E2CDE184}" srcOrd="0" destOrd="0" presId="urn:microsoft.com/office/officeart/2018/5/layout/CenteredIconLabelDescriptionList"/>
    <dgm:cxn modelId="{670FAAE6-1195-4605-BD1A-95C0B04F978B}" srcId="{4970BA7D-6F24-4FA6-A021-D70E24FE185F}" destId="{AA62C766-155C-4169-8156-82D191C30444}" srcOrd="0" destOrd="0" parTransId="{533FD8FF-ABBD-41DF-A009-EEC56F7AB3E3}" sibTransId="{AE9448D4-F696-4CAB-8DF0-C9C5DA9B35D7}"/>
    <dgm:cxn modelId="{B5631414-D9D1-4D91-BAE2-CA976F1D95D2}" type="presOf" srcId="{E8C58D38-C45F-4A4A-841A-B479C7D87C74}" destId="{4B65740B-D2C7-4C58-9052-DD748A40F03E}" srcOrd="0" destOrd="0" presId="urn:microsoft.com/office/officeart/2018/5/layout/CenteredIconLabelDescriptionList"/>
    <dgm:cxn modelId="{9DCB5305-096F-44CD-8701-F154A6E6E447}" srcId="{6B007538-52D5-418C-8D05-80799402F498}" destId="{923C36C0-1701-4F29-9DD0-1A633500E774}" srcOrd="0" destOrd="0" parTransId="{CC94876C-6F3A-4C9C-92DB-1123DEF0EB68}" sibTransId="{D6974C41-8839-466D-A756-46EEDAA8DAAD}"/>
    <dgm:cxn modelId="{FAB75438-C5FA-46DD-8FC7-99374F907477}" srcId="{E8C58D38-C45F-4A4A-841A-B479C7D87C74}" destId="{6B007538-52D5-418C-8D05-80799402F498}" srcOrd="1" destOrd="0" parTransId="{E9A173F6-0198-4068-BE5F-6BD81944821C}" sibTransId="{09302C40-844E-4B40-AD83-13CE3043FC40}"/>
    <dgm:cxn modelId="{40439E56-9572-4223-8C69-6788E3E5284E}" type="presOf" srcId="{4970BA7D-6F24-4FA6-A021-D70E24FE185F}" destId="{89D784C7-B4A0-4163-8EC3-7D687066D9B9}" srcOrd="0" destOrd="0" presId="urn:microsoft.com/office/officeart/2018/5/layout/CenteredIconLabelDescriptionList"/>
    <dgm:cxn modelId="{D315F36E-DEBF-486E-8140-784378637B91}" type="presParOf" srcId="{4B65740B-D2C7-4C58-9052-DD748A40F03E}" destId="{ED949565-556F-47B1-AC32-A7AF37199D73}" srcOrd="0" destOrd="0" presId="urn:microsoft.com/office/officeart/2018/5/layout/CenteredIconLabelDescriptionList"/>
    <dgm:cxn modelId="{5DD8DE44-8AAB-4819-BF2A-5DC14239BA3A}" type="presParOf" srcId="{ED949565-556F-47B1-AC32-A7AF37199D73}" destId="{DE082CE4-4E7B-4448-AF16-5777EC57C973}" srcOrd="0" destOrd="0" presId="urn:microsoft.com/office/officeart/2018/5/layout/CenteredIconLabelDescriptionList"/>
    <dgm:cxn modelId="{47BABDE5-0AA0-49B4-8948-5CF5B59B34F1}" type="presParOf" srcId="{ED949565-556F-47B1-AC32-A7AF37199D73}" destId="{B7B5B047-3420-42CD-82B2-1CA4D61659D0}" srcOrd="1" destOrd="0" presId="urn:microsoft.com/office/officeart/2018/5/layout/CenteredIconLabelDescriptionList"/>
    <dgm:cxn modelId="{E87B8774-3A3E-4F36-BC94-26706C85D6FA}" type="presParOf" srcId="{ED949565-556F-47B1-AC32-A7AF37199D73}" destId="{DD6D2220-EC3F-40C8-A803-C4C4E2CDE184}" srcOrd="2" destOrd="0" presId="urn:microsoft.com/office/officeart/2018/5/layout/CenteredIconLabelDescriptionList"/>
    <dgm:cxn modelId="{A7B4D6C4-55BD-4D15-97B8-BEF12D5165E5}" type="presParOf" srcId="{ED949565-556F-47B1-AC32-A7AF37199D73}" destId="{2AF57A83-A416-4581-81D0-FBEA4D9616CF}" srcOrd="3" destOrd="0" presId="urn:microsoft.com/office/officeart/2018/5/layout/CenteredIconLabelDescriptionList"/>
    <dgm:cxn modelId="{C562A817-7EC9-44F3-BF45-6E0EB21C668C}" type="presParOf" srcId="{ED949565-556F-47B1-AC32-A7AF37199D73}" destId="{B170FC58-453E-4065-9EDE-5277C16575A6}" srcOrd="4" destOrd="0" presId="urn:microsoft.com/office/officeart/2018/5/layout/CenteredIconLabelDescriptionList"/>
    <dgm:cxn modelId="{D1EC9B02-AD09-4FF8-B4CF-0328CD377047}" type="presParOf" srcId="{4B65740B-D2C7-4C58-9052-DD748A40F03E}" destId="{869FA1A2-6329-449A-9179-1F4501F2AC8F}" srcOrd="1" destOrd="0" presId="urn:microsoft.com/office/officeart/2018/5/layout/CenteredIconLabelDescriptionList"/>
    <dgm:cxn modelId="{F7959B42-E3B5-44F5-85C4-9E1B60B3BC98}" type="presParOf" srcId="{4B65740B-D2C7-4C58-9052-DD748A40F03E}" destId="{4E58D75E-6678-4C5E-9472-8B1B0B9C165E}" srcOrd="2" destOrd="0" presId="urn:microsoft.com/office/officeart/2018/5/layout/CenteredIconLabelDescriptionList"/>
    <dgm:cxn modelId="{A6DD4A80-7487-44B8-A2A4-2F6217FDE3FE}" type="presParOf" srcId="{4E58D75E-6678-4C5E-9472-8B1B0B9C165E}" destId="{47466DC0-CD97-454C-BA38-E1E304716C20}" srcOrd="0" destOrd="0" presId="urn:microsoft.com/office/officeart/2018/5/layout/CenteredIconLabelDescriptionList"/>
    <dgm:cxn modelId="{4424D2A0-D070-4505-AB6C-B7E59920C6A2}" type="presParOf" srcId="{4E58D75E-6678-4C5E-9472-8B1B0B9C165E}" destId="{C9B87F61-4FB3-4416-A662-07B15711F24F}" srcOrd="1" destOrd="0" presId="urn:microsoft.com/office/officeart/2018/5/layout/CenteredIconLabelDescriptionList"/>
    <dgm:cxn modelId="{62067AA3-2E5B-4D9B-8971-5A676159611A}" type="presParOf" srcId="{4E58D75E-6678-4C5E-9472-8B1B0B9C165E}" destId="{C366F6C5-F5C5-4513-ADA7-61C45B3A500A}" srcOrd="2" destOrd="0" presId="urn:microsoft.com/office/officeart/2018/5/layout/CenteredIconLabelDescriptionList"/>
    <dgm:cxn modelId="{BD4480CD-3624-4F30-9FFA-15D3C05CC62E}" type="presParOf" srcId="{4E58D75E-6678-4C5E-9472-8B1B0B9C165E}" destId="{545C534C-10BC-4644-87DD-25FF353B7DB6}" srcOrd="3" destOrd="0" presId="urn:microsoft.com/office/officeart/2018/5/layout/CenteredIconLabelDescriptionList"/>
    <dgm:cxn modelId="{07F8B480-852A-48C3-85D7-0F60C3BC5ABB}" type="presParOf" srcId="{4E58D75E-6678-4C5E-9472-8B1B0B9C165E}" destId="{80B51988-0F38-46D1-A4B5-897043E9F52C}" srcOrd="4" destOrd="0" presId="urn:microsoft.com/office/officeart/2018/5/layout/CenteredIconLabelDescriptionList"/>
    <dgm:cxn modelId="{20D50C5E-6D33-463C-86B6-F98C53AF4747}" type="presParOf" srcId="{4B65740B-D2C7-4C58-9052-DD748A40F03E}" destId="{78D3699F-55BF-4DCE-BA7B-148A92ECCC59}" srcOrd="3" destOrd="0" presId="urn:microsoft.com/office/officeart/2018/5/layout/CenteredIconLabelDescriptionList"/>
    <dgm:cxn modelId="{E01CAF18-49F1-4228-BF2C-FF06CE47A5C9}" type="presParOf" srcId="{4B65740B-D2C7-4C58-9052-DD748A40F03E}" destId="{CD22DD6A-8FBB-446A-8FAC-95D43EF4D35E}" srcOrd="4" destOrd="0" presId="urn:microsoft.com/office/officeart/2018/5/layout/CenteredIconLabelDescriptionList"/>
    <dgm:cxn modelId="{297B710B-B79B-49D2-8F44-B7010129DED4}" type="presParOf" srcId="{CD22DD6A-8FBB-446A-8FAC-95D43EF4D35E}" destId="{1593BE46-3469-4F06-B817-3D3B361534FD}" srcOrd="0" destOrd="0" presId="urn:microsoft.com/office/officeart/2018/5/layout/CenteredIconLabelDescriptionList"/>
    <dgm:cxn modelId="{32CAE57F-39B5-4464-80D9-4DD3C3876127}" type="presParOf" srcId="{CD22DD6A-8FBB-446A-8FAC-95D43EF4D35E}" destId="{0A450C5E-9EB8-4E6B-AC7F-9B03D7CB9B2D}" srcOrd="1" destOrd="0" presId="urn:microsoft.com/office/officeart/2018/5/layout/CenteredIconLabelDescriptionList"/>
    <dgm:cxn modelId="{805C18B0-7E97-4859-AA56-8C5295A36D1B}" type="presParOf" srcId="{CD22DD6A-8FBB-446A-8FAC-95D43EF4D35E}" destId="{89D784C7-B4A0-4163-8EC3-7D687066D9B9}" srcOrd="2" destOrd="0" presId="urn:microsoft.com/office/officeart/2018/5/layout/CenteredIconLabelDescriptionList"/>
    <dgm:cxn modelId="{7F2458C5-88A8-4428-A8D6-62C366D4AF2E}" type="presParOf" srcId="{CD22DD6A-8FBB-446A-8FAC-95D43EF4D35E}" destId="{69BC5634-4EEB-4BB3-9B84-1EED7DC5D1E0}" srcOrd="3" destOrd="0" presId="urn:microsoft.com/office/officeart/2018/5/layout/CenteredIconLabelDescriptionList"/>
    <dgm:cxn modelId="{23EB5B88-E511-410E-8A8C-583B26209B7D}" type="presParOf" srcId="{CD22DD6A-8FBB-446A-8FAC-95D43EF4D35E}" destId="{E540E07B-0BA2-445E-80F3-CA6E4C04035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82CE4-4E7B-4448-AF16-5777EC57C973}">
      <dsp:nvSpPr>
        <dsp:cNvPr id="0" name=""/>
        <dsp:cNvSpPr/>
      </dsp:nvSpPr>
      <dsp:spPr>
        <a:xfrm>
          <a:off x="1089169" y="1254337"/>
          <a:ext cx="1167960" cy="11679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D2220-EC3F-40C8-A803-C4C4E2CDE184}">
      <dsp:nvSpPr>
        <dsp:cNvPr id="0" name=""/>
        <dsp:cNvSpPr/>
      </dsp:nvSpPr>
      <dsp:spPr>
        <a:xfrm>
          <a:off x="4634" y="2692211"/>
          <a:ext cx="3337031" cy="50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CR" sz="2800" kern="1200" dirty="0">
              <a:solidFill>
                <a:srgbClr val="022248"/>
              </a:solidFill>
              <a:latin typeface="Montserrat" pitchFamily="2" charset="77"/>
              <a:ea typeface="+mn-ea"/>
              <a:cs typeface="Alexandria" panose="020B0604020202020204"/>
            </a:rPr>
            <a:t>Fonético</a:t>
          </a:r>
          <a:endParaRPr lang="en-US" sz="2800" kern="1200" dirty="0">
            <a:solidFill>
              <a:srgbClr val="022248"/>
            </a:solidFill>
            <a:latin typeface="Montserrat" pitchFamily="2" charset="77"/>
            <a:ea typeface="+mn-ea"/>
            <a:cs typeface="Alexandria" panose="020B0604020202020204"/>
          </a:endParaRPr>
        </a:p>
      </dsp:txBody>
      <dsp:txXfrm>
        <a:off x="4634" y="2692211"/>
        <a:ext cx="3337031" cy="500554"/>
      </dsp:txXfrm>
    </dsp:sp>
    <dsp:sp modelId="{B170FC58-453E-4065-9EDE-5277C16575A6}">
      <dsp:nvSpPr>
        <dsp:cNvPr id="0" name=""/>
        <dsp:cNvSpPr/>
      </dsp:nvSpPr>
      <dsp:spPr>
        <a:xfrm>
          <a:off x="4634" y="3324458"/>
          <a:ext cx="3337031" cy="38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“Adidas – </a:t>
          </a:r>
          <a:r>
            <a:rPr lang="es-CR" sz="2400" kern="1200" dirty="0" err="1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Laridas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”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4634" y="3324458"/>
        <a:ext cx="3337031" cy="381301"/>
      </dsp:txXfrm>
    </dsp:sp>
    <dsp:sp modelId="{47466DC0-CD97-454C-BA38-E1E304716C20}">
      <dsp:nvSpPr>
        <dsp:cNvPr id="0" name=""/>
        <dsp:cNvSpPr/>
      </dsp:nvSpPr>
      <dsp:spPr>
        <a:xfrm>
          <a:off x="5010181" y="1254337"/>
          <a:ext cx="1167960" cy="11679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6F6C5-F5C5-4513-ADA7-61C45B3A500A}">
      <dsp:nvSpPr>
        <dsp:cNvPr id="0" name=""/>
        <dsp:cNvSpPr/>
      </dsp:nvSpPr>
      <dsp:spPr>
        <a:xfrm>
          <a:off x="3925645" y="2692211"/>
          <a:ext cx="3337031" cy="50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Gráfico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3925645" y="2692211"/>
        <a:ext cx="3337031" cy="500554"/>
      </dsp:txXfrm>
    </dsp:sp>
    <dsp:sp modelId="{80B51988-0F38-46D1-A4B5-897043E9F52C}">
      <dsp:nvSpPr>
        <dsp:cNvPr id="0" name=""/>
        <dsp:cNvSpPr/>
      </dsp:nvSpPr>
      <dsp:spPr>
        <a:xfrm>
          <a:off x="3925645" y="3324458"/>
          <a:ext cx="3337031" cy="38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Imágenes</a:t>
          </a:r>
          <a:r>
            <a:rPr lang="es-CR" sz="2300" kern="1200" dirty="0"/>
            <a:t> </a:t>
          </a: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similares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3925645" y="3324458"/>
        <a:ext cx="3337031" cy="381301"/>
      </dsp:txXfrm>
    </dsp:sp>
    <dsp:sp modelId="{1593BE46-3469-4F06-B817-3D3B361534FD}">
      <dsp:nvSpPr>
        <dsp:cNvPr id="0" name=""/>
        <dsp:cNvSpPr/>
      </dsp:nvSpPr>
      <dsp:spPr>
        <a:xfrm>
          <a:off x="8931192" y="1254337"/>
          <a:ext cx="1167960" cy="11679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784C7-B4A0-4163-8EC3-7D687066D9B9}">
      <dsp:nvSpPr>
        <dsp:cNvPr id="0" name=""/>
        <dsp:cNvSpPr/>
      </dsp:nvSpPr>
      <dsp:spPr>
        <a:xfrm>
          <a:off x="7846657" y="2692211"/>
          <a:ext cx="3337031" cy="50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s-CR" sz="2800" b="1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Denominativo</a:t>
          </a:r>
          <a:endParaRPr lang="en-US" sz="2800" b="1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7846657" y="2692211"/>
        <a:ext cx="3337031" cy="500554"/>
      </dsp:txXfrm>
    </dsp:sp>
    <dsp:sp modelId="{E540E07B-0BA2-445E-80F3-CA6E4C040357}">
      <dsp:nvSpPr>
        <dsp:cNvPr id="0" name=""/>
        <dsp:cNvSpPr/>
      </dsp:nvSpPr>
      <dsp:spPr>
        <a:xfrm>
          <a:off x="7846657" y="3324458"/>
          <a:ext cx="3337031" cy="38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>
              <a:solidFill>
                <a:srgbClr val="022248"/>
              </a:solidFill>
              <a:latin typeface="Montserrat" pitchFamily="2" charset="77"/>
              <a:ea typeface="+mn-ea"/>
              <a:cs typeface="+mn-cs"/>
            </a:rPr>
            <a:t>Letras</a:t>
          </a:r>
          <a:endParaRPr lang="en-US" sz="2400" kern="1200" dirty="0">
            <a:solidFill>
              <a:srgbClr val="022248"/>
            </a:solidFill>
            <a:latin typeface="Montserrat" pitchFamily="2" charset="77"/>
            <a:ea typeface="+mn-ea"/>
            <a:cs typeface="+mn-cs"/>
          </a:endParaRPr>
        </a:p>
      </dsp:txBody>
      <dsp:txXfrm>
        <a:off x="7846657" y="3324458"/>
        <a:ext cx="3337031" cy="381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AD785-DD9D-6446-9C20-615249BEB348}" type="datetimeFigureOut">
              <a:rPr lang="es-CR" smtClean="0"/>
              <a:t>6/5/2026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4DF44-75BD-704F-81A2-033F29F6440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7816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90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3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12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9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7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5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https://consultas2.oepm.es/</a:t>
            </a:r>
            <a:r>
              <a:rPr lang="es-CR" dirty="0" err="1"/>
              <a:t>clinmar</a:t>
            </a:r>
            <a:r>
              <a:rPr lang="es-CR" dirty="0"/>
              <a:t>/</a:t>
            </a:r>
            <a:r>
              <a:rPr lang="es-CR" dirty="0" err="1"/>
              <a:t>inicio.action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4DF44-75BD-704F-81A2-033F29F64408}" type="slidenum">
              <a:rPr lang="es-CR" smtClean="0"/>
              <a:t>32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4330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5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2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0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5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9B089-6459-2242-BDBF-BC3CE9A43E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5">
            <a:extLst>
              <a:ext uri="{FF2B5EF4-FFF2-40B4-BE49-F238E27FC236}">
                <a16:creationId xmlns:a16="http://schemas.microsoft.com/office/drawing/2014/main" id="{4268A511-7070-5A14-8FE5-2DF473307EE7}"/>
              </a:ext>
            </a:extLst>
          </p:cNvPr>
          <p:cNvSpPr/>
          <p:nvPr/>
        </p:nvSpPr>
        <p:spPr>
          <a:xfrm>
            <a:off x="6986016" y="3535680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2EFFBFF0-E745-C0F7-432A-C94A0915CCA9}"/>
              </a:ext>
            </a:extLst>
          </p:cNvPr>
          <p:cNvSpPr/>
          <p:nvPr/>
        </p:nvSpPr>
        <p:spPr>
          <a:xfrm>
            <a:off x="6986016" y="4404694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rma libre 17">
            <a:extLst>
              <a:ext uri="{FF2B5EF4-FFF2-40B4-BE49-F238E27FC236}">
                <a16:creationId xmlns:a16="http://schemas.microsoft.com/office/drawing/2014/main" id="{F2E43AF3-AB69-D262-FF17-FB5DB27F1E39}"/>
              </a:ext>
            </a:extLst>
          </p:cNvPr>
          <p:cNvSpPr/>
          <p:nvPr/>
        </p:nvSpPr>
        <p:spPr>
          <a:xfrm flipH="1">
            <a:off x="6946643" y="1775824"/>
            <a:ext cx="3509690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a libre 18">
            <a:extLst>
              <a:ext uri="{FF2B5EF4-FFF2-40B4-BE49-F238E27FC236}">
                <a16:creationId xmlns:a16="http://schemas.microsoft.com/office/drawing/2014/main" id="{E2AE6F43-5CEA-85B0-FF69-D01A1722DA24}"/>
              </a:ext>
            </a:extLst>
          </p:cNvPr>
          <p:cNvSpPr/>
          <p:nvPr/>
        </p:nvSpPr>
        <p:spPr>
          <a:xfrm flipH="1">
            <a:off x="8686480" y="2652995"/>
            <a:ext cx="1759714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75BDCB2-1A9E-B5D6-6A3C-2C929BB41256}"/>
              </a:ext>
            </a:extLst>
          </p:cNvPr>
          <p:cNvGrpSpPr/>
          <p:nvPr/>
        </p:nvGrpSpPr>
        <p:grpSpPr>
          <a:xfrm>
            <a:off x="9502053" y="824131"/>
            <a:ext cx="995484" cy="1014087"/>
            <a:chOff x="6504851" y="1197691"/>
            <a:chExt cx="995484" cy="1014087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4B6BB14-2961-F3D2-D3A3-97F3AC49799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95E52CE-4328-E47F-8C41-91275221ECF6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orma libre 24">
            <a:extLst>
              <a:ext uri="{FF2B5EF4-FFF2-40B4-BE49-F238E27FC236}">
                <a16:creationId xmlns:a16="http://schemas.microsoft.com/office/drawing/2014/main" id="{194710FC-5F68-0970-9750-BEFB16A500D0}"/>
              </a:ext>
            </a:extLst>
          </p:cNvPr>
          <p:cNvSpPr/>
          <p:nvPr/>
        </p:nvSpPr>
        <p:spPr>
          <a:xfrm>
            <a:off x="10459248" y="3528224"/>
            <a:ext cx="1738345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ágrima 28">
            <a:extLst>
              <a:ext uri="{FF2B5EF4-FFF2-40B4-BE49-F238E27FC236}">
                <a16:creationId xmlns:a16="http://schemas.microsoft.com/office/drawing/2014/main" id="{46EC5629-61CE-FB6C-8A18-F8BF1ECFE4AA}"/>
              </a:ext>
            </a:extLst>
          </p:cNvPr>
          <p:cNvSpPr/>
          <p:nvPr/>
        </p:nvSpPr>
        <p:spPr>
          <a:xfrm flipH="1">
            <a:off x="10479341" y="1838535"/>
            <a:ext cx="1669821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BADE7FD-72EB-5D1E-1639-FB6121C9F09B}"/>
              </a:ext>
            </a:extLst>
          </p:cNvPr>
          <p:cNvSpPr/>
          <p:nvPr/>
        </p:nvSpPr>
        <p:spPr>
          <a:xfrm>
            <a:off x="10205198" y="4587147"/>
            <a:ext cx="481913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D59E10DD-2B46-2C40-95D2-AB58F86D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80" y="2878566"/>
            <a:ext cx="4945031" cy="80813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B4B7A5AA-98CA-43F1-8FEA-90BC423EB392}"/>
              </a:ext>
            </a:extLst>
          </p:cNvPr>
          <p:cNvSpPr txBox="1"/>
          <p:nvPr/>
        </p:nvSpPr>
        <p:spPr>
          <a:xfrm>
            <a:off x="1281833" y="4206975"/>
            <a:ext cx="67225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80C3F"/>
                </a:solidFill>
                <a:latin typeface="Montserrat" pitchFamily="2" charset="77"/>
              </a:rPr>
              <a:t>PRESENTADO POR: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4AC1AE1-C20A-679C-C8E5-3957C2287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38" y="3962566"/>
            <a:ext cx="2210950" cy="7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DF1E98B5-F08A-F0D4-B3EB-3425C58B2B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00297" y="-25399"/>
            <a:ext cx="6952402" cy="6936956"/>
          </a:xfrm>
          <a:custGeom>
            <a:avLst/>
            <a:gdLst>
              <a:gd name="connsiteX0" fmla="*/ 0 w 7850188"/>
              <a:gd name="connsiteY0" fmla="*/ 6902450 h 6902450"/>
              <a:gd name="connsiteX1" fmla="*/ 1725613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850188"/>
              <a:gd name="connsiteY0" fmla="*/ 6902450 h 6902450"/>
              <a:gd name="connsiteX1" fmla="*/ 397145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5727761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4968636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832935"/>
              <a:gd name="connsiteY0" fmla="*/ 6919703 h 6936956"/>
              <a:gd name="connsiteX1" fmla="*/ 330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7832935"/>
              <a:gd name="connsiteY0" fmla="*/ 6919703 h 6936956"/>
              <a:gd name="connsiteX1" fmla="*/ 897796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6952402"/>
              <a:gd name="connsiteY0" fmla="*/ 6936636 h 6936956"/>
              <a:gd name="connsiteX1" fmla="*/ 17263 w 6952402"/>
              <a:gd name="connsiteY1" fmla="*/ 0 h 6936956"/>
              <a:gd name="connsiteX2" fmla="*/ 4088103 w 6952402"/>
              <a:gd name="connsiteY2" fmla="*/ 0 h 6936956"/>
              <a:gd name="connsiteX3" fmla="*/ 6952402 w 6952402"/>
              <a:gd name="connsiteY3" fmla="*/ 6936956 h 6936956"/>
              <a:gd name="connsiteX4" fmla="*/ 0 w 6952402"/>
              <a:gd name="connsiteY4" fmla="*/ 6936636 h 693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402" h="6936956">
                <a:moveTo>
                  <a:pt x="0" y="6936636"/>
                </a:moveTo>
                <a:cubicBezTo>
                  <a:pt x="5754" y="4624424"/>
                  <a:pt x="11509" y="2312212"/>
                  <a:pt x="17263" y="0"/>
                </a:cubicBezTo>
                <a:lnTo>
                  <a:pt x="4088103" y="0"/>
                </a:lnTo>
                <a:lnTo>
                  <a:pt x="6952402" y="6936956"/>
                </a:lnTo>
                <a:lnTo>
                  <a:pt x="0" y="6936636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8A03A4-B566-235C-10DA-7F58EC9496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2466AD-01C5-8B78-BDF7-675F67FEA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403" y="511927"/>
            <a:ext cx="3389243" cy="662782"/>
          </a:xfrm>
        </p:spPr>
        <p:txBody>
          <a:bodyPr anchor="t"/>
          <a:lstStyle>
            <a:lvl1pPr algn="l"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Agenda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2BAED0-1B90-79EC-A9DC-A9FBDE98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1ACF7D-B23A-EEBD-8692-A6C1FC20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42A678BA-7F8A-2F38-BEFC-4E55CBB456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F7C1BCB-BB59-C10B-2DD2-9664FD0E84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6460" y="913526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1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5A3EF722-2888-A1E2-168C-790B5219D6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2419" y="1361480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8575CC3E-3387-EEF3-828D-915AA63C2A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67038" y="2098859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2</a:t>
            </a:r>
            <a:endParaRPr lang="es-ES_tradnl" dirty="0"/>
          </a:p>
        </p:txBody>
      </p:sp>
      <p:sp>
        <p:nvSpPr>
          <p:cNvPr id="33" name="Marcador de texto 25">
            <a:extLst>
              <a:ext uri="{FF2B5EF4-FFF2-40B4-BE49-F238E27FC236}">
                <a16:creationId xmlns:a16="http://schemas.microsoft.com/office/drawing/2014/main" id="{F8C5B58C-CC04-28F3-5CE0-3B5B5348A5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42997" y="2546813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4" name="Marcador de texto 11">
            <a:extLst>
              <a:ext uri="{FF2B5EF4-FFF2-40B4-BE49-F238E27FC236}">
                <a16:creationId xmlns:a16="http://schemas.microsoft.com/office/drawing/2014/main" id="{B3978FA4-C6CC-968B-26A3-57C9EF6A7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52461" y="3284192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3</a:t>
            </a:r>
            <a:endParaRPr lang="es-ES_tradnl" dirty="0"/>
          </a:p>
        </p:txBody>
      </p:sp>
      <p:sp>
        <p:nvSpPr>
          <p:cNvPr id="36" name="Marcador de texto 25">
            <a:extLst>
              <a:ext uri="{FF2B5EF4-FFF2-40B4-BE49-F238E27FC236}">
                <a16:creationId xmlns:a16="http://schemas.microsoft.com/office/drawing/2014/main" id="{4BB57C0B-A15B-3DA9-6EFF-49DA3EF01B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28420" y="3732146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8A672C8A-ADE0-37DE-B891-C947298BBF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5305" y="4469525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4</a:t>
            </a:r>
            <a:endParaRPr lang="es-ES_tradnl" dirty="0"/>
          </a:p>
        </p:txBody>
      </p:sp>
      <p:sp>
        <p:nvSpPr>
          <p:cNvPr id="39" name="Marcador de texto 25">
            <a:extLst>
              <a:ext uri="{FF2B5EF4-FFF2-40B4-BE49-F238E27FC236}">
                <a16:creationId xmlns:a16="http://schemas.microsoft.com/office/drawing/2014/main" id="{13E3BF1E-F26C-F30E-B886-E0E7B5D9A8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1263" y="4917479"/>
            <a:ext cx="3595025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CBC66F52-E391-D4A3-3964-C8ADCA1AA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0382" y="91352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01</a:t>
            </a:r>
            <a:endParaRPr lang="es-ES_tradnl" dirty="0"/>
          </a:p>
        </p:txBody>
      </p:sp>
      <p:sp>
        <p:nvSpPr>
          <p:cNvPr id="41" name="Marcador de texto 11">
            <a:extLst>
              <a:ext uri="{FF2B5EF4-FFF2-40B4-BE49-F238E27FC236}">
                <a16:creationId xmlns:a16="http://schemas.microsoft.com/office/drawing/2014/main" id="{7BD44BB1-0E47-28A9-10F0-9BFFF483AD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2473" y="216268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02</a:t>
            </a:r>
            <a:endParaRPr lang="es-ES_tradnl" dirty="0"/>
          </a:p>
        </p:txBody>
      </p:sp>
      <p:sp>
        <p:nvSpPr>
          <p:cNvPr id="43" name="Marcador de texto 11">
            <a:extLst>
              <a:ext uri="{FF2B5EF4-FFF2-40B4-BE49-F238E27FC236}">
                <a16:creationId xmlns:a16="http://schemas.microsoft.com/office/drawing/2014/main" id="{572A0C71-8318-6E27-9E00-99F4C958CA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60510" y="3354177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03</a:t>
            </a:r>
            <a:endParaRPr lang="es-ES_tradnl" dirty="0"/>
          </a:p>
        </p:txBody>
      </p:sp>
      <p:sp>
        <p:nvSpPr>
          <p:cNvPr id="44" name="Marcador de texto 11">
            <a:extLst>
              <a:ext uri="{FF2B5EF4-FFF2-40B4-BE49-F238E27FC236}">
                <a16:creationId xmlns:a16="http://schemas.microsoft.com/office/drawing/2014/main" id="{EE307D87-999B-7EFE-F470-8C11534816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00837" y="4545668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8842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C08ECA12-089D-4FC1-B6B6-504C2ED5E33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flipH="1">
            <a:off x="5839324" y="-46389"/>
            <a:ext cx="6407036" cy="7020306"/>
          </a:xfrm>
          <a:custGeom>
            <a:avLst/>
            <a:gdLst>
              <a:gd name="connsiteX0" fmla="*/ 0 w 7850188"/>
              <a:gd name="connsiteY0" fmla="*/ 6902450 h 6902450"/>
              <a:gd name="connsiteX1" fmla="*/ 1725613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850188"/>
              <a:gd name="connsiteY0" fmla="*/ 6902450 h 6902450"/>
              <a:gd name="connsiteX1" fmla="*/ 397145 w 7850188"/>
              <a:gd name="connsiteY1" fmla="*/ 0 h 6902450"/>
              <a:gd name="connsiteX2" fmla="*/ 6124576 w 7850188"/>
              <a:gd name="connsiteY2" fmla="*/ 0 h 6902450"/>
              <a:gd name="connsiteX3" fmla="*/ 7850188 w 7850188"/>
              <a:gd name="connsiteY3" fmla="*/ 6902450 h 6902450"/>
              <a:gd name="connsiteX4" fmla="*/ 0 w 7850188"/>
              <a:gd name="connsiteY4" fmla="*/ 6902450 h 6902450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5727761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453373"/>
              <a:gd name="connsiteY0" fmla="*/ 6919703 h 6919703"/>
              <a:gd name="connsiteX1" fmla="*/ 330 w 7453373"/>
              <a:gd name="connsiteY1" fmla="*/ 0 h 6919703"/>
              <a:gd name="connsiteX2" fmla="*/ 4968636 w 7453373"/>
              <a:gd name="connsiteY2" fmla="*/ 0 h 6919703"/>
              <a:gd name="connsiteX3" fmla="*/ 7453373 w 7453373"/>
              <a:gd name="connsiteY3" fmla="*/ 6902450 h 6919703"/>
              <a:gd name="connsiteX4" fmla="*/ 0 w 7453373"/>
              <a:gd name="connsiteY4" fmla="*/ 6919703 h 6919703"/>
              <a:gd name="connsiteX0" fmla="*/ 0 w 7832935"/>
              <a:gd name="connsiteY0" fmla="*/ 6919703 h 6936956"/>
              <a:gd name="connsiteX1" fmla="*/ 330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7832935"/>
              <a:gd name="connsiteY0" fmla="*/ 6919703 h 6936956"/>
              <a:gd name="connsiteX1" fmla="*/ 897796 w 7832935"/>
              <a:gd name="connsiteY1" fmla="*/ 0 h 6936956"/>
              <a:gd name="connsiteX2" fmla="*/ 4968636 w 7832935"/>
              <a:gd name="connsiteY2" fmla="*/ 0 h 6936956"/>
              <a:gd name="connsiteX3" fmla="*/ 7832935 w 7832935"/>
              <a:gd name="connsiteY3" fmla="*/ 6936956 h 6936956"/>
              <a:gd name="connsiteX4" fmla="*/ 0 w 7832935"/>
              <a:gd name="connsiteY4" fmla="*/ 6919703 h 6936956"/>
              <a:gd name="connsiteX0" fmla="*/ 0 w 6952402"/>
              <a:gd name="connsiteY0" fmla="*/ 6936636 h 6936956"/>
              <a:gd name="connsiteX1" fmla="*/ 17263 w 6952402"/>
              <a:gd name="connsiteY1" fmla="*/ 0 h 6936956"/>
              <a:gd name="connsiteX2" fmla="*/ 4088103 w 6952402"/>
              <a:gd name="connsiteY2" fmla="*/ 0 h 6936956"/>
              <a:gd name="connsiteX3" fmla="*/ 6952402 w 6952402"/>
              <a:gd name="connsiteY3" fmla="*/ 6936956 h 6936956"/>
              <a:gd name="connsiteX4" fmla="*/ 0 w 6952402"/>
              <a:gd name="connsiteY4" fmla="*/ 6936636 h 6936956"/>
              <a:gd name="connsiteX0" fmla="*/ 0 w 6758582"/>
              <a:gd name="connsiteY0" fmla="*/ 6936636 h 6936636"/>
              <a:gd name="connsiteX1" fmla="*/ 17263 w 6758582"/>
              <a:gd name="connsiteY1" fmla="*/ 0 h 6936636"/>
              <a:gd name="connsiteX2" fmla="*/ 4088103 w 6758582"/>
              <a:gd name="connsiteY2" fmla="*/ 0 h 6936636"/>
              <a:gd name="connsiteX3" fmla="*/ 6758582 w 6758582"/>
              <a:gd name="connsiteY3" fmla="*/ 23538 h 6936636"/>
              <a:gd name="connsiteX4" fmla="*/ 0 w 6758582"/>
              <a:gd name="connsiteY4" fmla="*/ 6936636 h 6936636"/>
              <a:gd name="connsiteX0" fmla="*/ 0 w 6758582"/>
              <a:gd name="connsiteY0" fmla="*/ 6936636 h 6941127"/>
              <a:gd name="connsiteX1" fmla="*/ 17263 w 6758582"/>
              <a:gd name="connsiteY1" fmla="*/ 0 h 6941127"/>
              <a:gd name="connsiteX2" fmla="*/ 4212701 w 6758582"/>
              <a:gd name="connsiteY2" fmla="*/ 6941127 h 6941127"/>
              <a:gd name="connsiteX3" fmla="*/ 6758582 w 6758582"/>
              <a:gd name="connsiteY3" fmla="*/ 23538 h 6941127"/>
              <a:gd name="connsiteX4" fmla="*/ 0 w 6758582"/>
              <a:gd name="connsiteY4" fmla="*/ 6936636 h 6941127"/>
              <a:gd name="connsiteX0" fmla="*/ 0 w 6772427"/>
              <a:gd name="connsiteY0" fmla="*/ 628087 h 7933924"/>
              <a:gd name="connsiteX1" fmla="*/ 31108 w 6772427"/>
              <a:gd name="connsiteY1" fmla="*/ 992797 h 7933924"/>
              <a:gd name="connsiteX2" fmla="*/ 4226546 w 6772427"/>
              <a:gd name="connsiteY2" fmla="*/ 7933924 h 7933924"/>
              <a:gd name="connsiteX3" fmla="*/ 6772427 w 6772427"/>
              <a:gd name="connsiteY3" fmla="*/ 1016335 h 7933924"/>
              <a:gd name="connsiteX4" fmla="*/ 0 w 6772427"/>
              <a:gd name="connsiteY4" fmla="*/ 628087 h 7933924"/>
              <a:gd name="connsiteX0" fmla="*/ 0 w 6772427"/>
              <a:gd name="connsiteY0" fmla="*/ 298689 h 7917069"/>
              <a:gd name="connsiteX1" fmla="*/ 3419 w 6772427"/>
              <a:gd name="connsiteY1" fmla="*/ 7618381 h 7917069"/>
              <a:gd name="connsiteX2" fmla="*/ 4226546 w 6772427"/>
              <a:gd name="connsiteY2" fmla="*/ 7604526 h 7917069"/>
              <a:gd name="connsiteX3" fmla="*/ 6772427 w 6772427"/>
              <a:gd name="connsiteY3" fmla="*/ 686937 h 7917069"/>
              <a:gd name="connsiteX4" fmla="*/ 0 w 6772427"/>
              <a:gd name="connsiteY4" fmla="*/ 298689 h 7917069"/>
              <a:gd name="connsiteX0" fmla="*/ 0 w 6786272"/>
              <a:gd name="connsiteY0" fmla="*/ 305990 h 7613016"/>
              <a:gd name="connsiteX1" fmla="*/ 17264 w 6786272"/>
              <a:gd name="connsiteY1" fmla="*/ 7307027 h 7613016"/>
              <a:gd name="connsiteX2" fmla="*/ 4240391 w 6786272"/>
              <a:gd name="connsiteY2" fmla="*/ 7293172 h 7613016"/>
              <a:gd name="connsiteX3" fmla="*/ 6786272 w 6786272"/>
              <a:gd name="connsiteY3" fmla="*/ 375583 h 7613016"/>
              <a:gd name="connsiteX4" fmla="*/ 0 w 6786272"/>
              <a:gd name="connsiteY4" fmla="*/ 305990 h 7613016"/>
              <a:gd name="connsiteX0" fmla="*/ 0 w 6841650"/>
              <a:gd name="connsiteY0" fmla="*/ 306315 h 7599812"/>
              <a:gd name="connsiteX1" fmla="*/ 72642 w 6841650"/>
              <a:gd name="connsiteY1" fmla="*/ 7293498 h 7599812"/>
              <a:gd name="connsiteX2" fmla="*/ 4295769 w 6841650"/>
              <a:gd name="connsiteY2" fmla="*/ 7279643 h 7599812"/>
              <a:gd name="connsiteX3" fmla="*/ 6841650 w 6841650"/>
              <a:gd name="connsiteY3" fmla="*/ 362054 h 7599812"/>
              <a:gd name="connsiteX4" fmla="*/ 0 w 6841650"/>
              <a:gd name="connsiteY4" fmla="*/ 306315 h 7599812"/>
              <a:gd name="connsiteX0" fmla="*/ 0 w 6841650"/>
              <a:gd name="connsiteY0" fmla="*/ 305989 h 7613015"/>
              <a:gd name="connsiteX1" fmla="*/ 3421 w 6841650"/>
              <a:gd name="connsiteY1" fmla="*/ 7307027 h 7613015"/>
              <a:gd name="connsiteX2" fmla="*/ 4295769 w 6841650"/>
              <a:gd name="connsiteY2" fmla="*/ 7279317 h 7613015"/>
              <a:gd name="connsiteX3" fmla="*/ 6841650 w 6841650"/>
              <a:gd name="connsiteY3" fmla="*/ 361728 h 7613015"/>
              <a:gd name="connsiteX4" fmla="*/ 0 w 6841650"/>
              <a:gd name="connsiteY4" fmla="*/ 305989 h 7613015"/>
              <a:gd name="connsiteX0" fmla="*/ 6303 w 6847953"/>
              <a:gd name="connsiteY0" fmla="*/ 0 h 7372198"/>
              <a:gd name="connsiteX1" fmla="*/ 9724 w 6847953"/>
              <a:gd name="connsiteY1" fmla="*/ 7001038 h 7372198"/>
              <a:gd name="connsiteX2" fmla="*/ 4302072 w 6847953"/>
              <a:gd name="connsiteY2" fmla="*/ 6973328 h 7372198"/>
              <a:gd name="connsiteX3" fmla="*/ 6847953 w 6847953"/>
              <a:gd name="connsiteY3" fmla="*/ 55739 h 7372198"/>
              <a:gd name="connsiteX4" fmla="*/ 6303 w 6847953"/>
              <a:gd name="connsiteY4" fmla="*/ 0 h 7372198"/>
              <a:gd name="connsiteX0" fmla="*/ 453496 w 6838285"/>
              <a:gd name="connsiteY0" fmla="*/ 0 h 7372198"/>
              <a:gd name="connsiteX1" fmla="*/ 56 w 6838285"/>
              <a:gd name="connsiteY1" fmla="*/ 7001038 h 7372198"/>
              <a:gd name="connsiteX2" fmla="*/ 4292404 w 6838285"/>
              <a:gd name="connsiteY2" fmla="*/ 6973328 h 7372198"/>
              <a:gd name="connsiteX3" fmla="*/ 6838285 w 6838285"/>
              <a:gd name="connsiteY3" fmla="*/ 55739 h 7372198"/>
              <a:gd name="connsiteX4" fmla="*/ 453496 w 6838285"/>
              <a:gd name="connsiteY4" fmla="*/ 0 h 7372198"/>
              <a:gd name="connsiteX0" fmla="*/ 453496 w 6838285"/>
              <a:gd name="connsiteY0" fmla="*/ 0 h 7001257"/>
              <a:gd name="connsiteX1" fmla="*/ 56 w 6838285"/>
              <a:gd name="connsiteY1" fmla="*/ 7001038 h 7001257"/>
              <a:gd name="connsiteX2" fmla="*/ 4292404 w 6838285"/>
              <a:gd name="connsiteY2" fmla="*/ 6973328 h 7001257"/>
              <a:gd name="connsiteX3" fmla="*/ 6838285 w 6838285"/>
              <a:gd name="connsiteY3" fmla="*/ 55739 h 7001257"/>
              <a:gd name="connsiteX4" fmla="*/ 453496 w 6838285"/>
              <a:gd name="connsiteY4" fmla="*/ 0 h 7001257"/>
              <a:gd name="connsiteX0" fmla="*/ 17496 w 6402285"/>
              <a:gd name="connsiteY0" fmla="*/ 0 h 7020306"/>
              <a:gd name="connsiteX1" fmla="*/ 1881 w 6402285"/>
              <a:gd name="connsiteY1" fmla="*/ 7020088 h 7020306"/>
              <a:gd name="connsiteX2" fmla="*/ 3856404 w 6402285"/>
              <a:gd name="connsiteY2" fmla="*/ 6973328 h 7020306"/>
              <a:gd name="connsiteX3" fmla="*/ 6402285 w 6402285"/>
              <a:gd name="connsiteY3" fmla="*/ 55739 h 7020306"/>
              <a:gd name="connsiteX4" fmla="*/ 17496 w 6402285"/>
              <a:gd name="connsiteY4" fmla="*/ 0 h 702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285" h="7020306">
                <a:moveTo>
                  <a:pt x="17496" y="0"/>
                </a:moveTo>
                <a:cubicBezTo>
                  <a:pt x="4214" y="69038"/>
                  <a:pt x="-3873" y="7065350"/>
                  <a:pt x="1881" y="7020088"/>
                </a:cubicBezTo>
                <a:lnTo>
                  <a:pt x="3856404" y="6973328"/>
                </a:lnTo>
                <a:lnTo>
                  <a:pt x="6402285" y="55739"/>
                </a:lnTo>
                <a:lnTo>
                  <a:pt x="17496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A8A03A4-B566-235C-10DA-7F58EC9496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2466AD-01C5-8B78-BDF7-675F67FEA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8468" y="455413"/>
            <a:ext cx="3389243" cy="662782"/>
          </a:xfrm>
        </p:spPr>
        <p:txBody>
          <a:bodyPr anchor="t"/>
          <a:lstStyle>
            <a:lvl1pPr algn="l"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Agenda</a:t>
            </a: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2BAED0-1B90-79EC-A9DC-A9FBDE983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1ACF7D-B23A-EEBD-8692-A6C1FC20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42A678BA-7F8A-2F38-BEFC-4E55CBB456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F7C1BCB-BB59-C10B-2DD2-9664FD0E84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5408" y="913526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5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5A3EF722-2888-A1E2-168C-790B5219D6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11367" y="1361480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1" name="Marcador de texto 11">
            <a:extLst>
              <a:ext uri="{FF2B5EF4-FFF2-40B4-BE49-F238E27FC236}">
                <a16:creationId xmlns:a16="http://schemas.microsoft.com/office/drawing/2014/main" id="{8575CC3E-3387-EEF3-828D-915AA63C2A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65986" y="2098859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6</a:t>
            </a:r>
            <a:endParaRPr lang="es-ES_tradnl" dirty="0"/>
          </a:p>
        </p:txBody>
      </p:sp>
      <p:sp>
        <p:nvSpPr>
          <p:cNvPr id="33" name="Marcador de texto 25">
            <a:extLst>
              <a:ext uri="{FF2B5EF4-FFF2-40B4-BE49-F238E27FC236}">
                <a16:creationId xmlns:a16="http://schemas.microsoft.com/office/drawing/2014/main" id="{F8C5B58C-CC04-28F3-5CE0-3B5B5348A5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41945" y="2546813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4" name="Marcador de texto 11">
            <a:extLst>
              <a:ext uri="{FF2B5EF4-FFF2-40B4-BE49-F238E27FC236}">
                <a16:creationId xmlns:a16="http://schemas.microsoft.com/office/drawing/2014/main" id="{B3978FA4-C6CC-968B-26A3-57C9EF6A7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51409" y="3284192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7</a:t>
            </a:r>
            <a:endParaRPr lang="es-ES_tradnl" dirty="0"/>
          </a:p>
        </p:txBody>
      </p:sp>
      <p:sp>
        <p:nvSpPr>
          <p:cNvPr id="36" name="Marcador de texto 25">
            <a:extLst>
              <a:ext uri="{FF2B5EF4-FFF2-40B4-BE49-F238E27FC236}">
                <a16:creationId xmlns:a16="http://schemas.microsoft.com/office/drawing/2014/main" id="{4BB57C0B-A15B-3DA9-6EFF-49DA3EF01B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27368" y="3732146"/>
            <a:ext cx="3721100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7" name="Marcador de texto 11">
            <a:extLst>
              <a:ext uri="{FF2B5EF4-FFF2-40B4-BE49-F238E27FC236}">
                <a16:creationId xmlns:a16="http://schemas.microsoft.com/office/drawing/2014/main" id="{8A672C8A-ADE0-37DE-B891-C947298BBF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4253" y="4469525"/>
            <a:ext cx="3181350" cy="34019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Tema 8</a:t>
            </a:r>
            <a:endParaRPr lang="es-ES_tradnl" dirty="0"/>
          </a:p>
        </p:txBody>
      </p:sp>
      <p:sp>
        <p:nvSpPr>
          <p:cNvPr id="39" name="Marcador de texto 25">
            <a:extLst>
              <a:ext uri="{FF2B5EF4-FFF2-40B4-BE49-F238E27FC236}">
                <a16:creationId xmlns:a16="http://schemas.microsoft.com/office/drawing/2014/main" id="{13E3BF1E-F26C-F30E-B886-E0E7B5D9A8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90211" y="4917479"/>
            <a:ext cx="3595025" cy="61434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CBC66F52-E391-D4A3-3964-C8ADCA1AA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330" y="91352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05</a:t>
            </a:r>
            <a:endParaRPr lang="es-ES_tradnl" dirty="0"/>
          </a:p>
        </p:txBody>
      </p:sp>
      <p:sp>
        <p:nvSpPr>
          <p:cNvPr id="41" name="Marcador de texto 11">
            <a:extLst>
              <a:ext uri="{FF2B5EF4-FFF2-40B4-BE49-F238E27FC236}">
                <a16:creationId xmlns:a16="http://schemas.microsoft.com/office/drawing/2014/main" id="{7BD44BB1-0E47-28A9-10F0-9BFFF483AD4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1421" y="2162686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06</a:t>
            </a:r>
            <a:endParaRPr lang="es-ES_tradnl" dirty="0"/>
          </a:p>
        </p:txBody>
      </p:sp>
      <p:sp>
        <p:nvSpPr>
          <p:cNvPr id="43" name="Marcador de texto 11">
            <a:extLst>
              <a:ext uri="{FF2B5EF4-FFF2-40B4-BE49-F238E27FC236}">
                <a16:creationId xmlns:a16="http://schemas.microsoft.com/office/drawing/2014/main" id="{572A0C71-8318-6E27-9E00-99F4C958CA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59458" y="3354177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07</a:t>
            </a:r>
            <a:endParaRPr lang="es-ES_tradnl" dirty="0"/>
          </a:p>
        </p:txBody>
      </p:sp>
      <p:sp>
        <p:nvSpPr>
          <p:cNvPr id="44" name="Marcador de texto 11">
            <a:extLst>
              <a:ext uri="{FF2B5EF4-FFF2-40B4-BE49-F238E27FC236}">
                <a16:creationId xmlns:a16="http://schemas.microsoft.com/office/drawing/2014/main" id="{EE307D87-999B-7EFE-F470-8C11534816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99785" y="4545668"/>
            <a:ext cx="828764" cy="6143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A0B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08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337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8465936B-7E07-DE5A-A8AB-0AADBCE37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51" y="2113528"/>
            <a:ext cx="4924762" cy="2458472"/>
          </a:xfrm>
        </p:spPr>
        <p:txBody>
          <a:bodyPr/>
          <a:lstStyle>
            <a:lvl1pPr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Tema 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346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713" y="331873"/>
            <a:ext cx="6596737" cy="132556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3991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1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1B1629D-7B0F-058B-FC57-6F9C9E3B348D}"/>
              </a:ext>
            </a:extLst>
          </p:cNvPr>
          <p:cNvSpPr/>
          <p:nvPr/>
        </p:nvSpPr>
        <p:spPr>
          <a:xfrm>
            <a:off x="-13392" y="5782649"/>
            <a:ext cx="12205392" cy="110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14BA74-67CE-BF00-52F8-78318CEDFF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1987" y="599650"/>
            <a:ext cx="4044043" cy="735450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439D08-0CB2-D648-3B88-F4CABB240BEB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601EF9-12B7-1762-4578-59E3806E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AD9CE7-3E42-7223-E1F2-1B59D9C2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34D18118-52AD-FE18-87E7-693B3D5723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72411FB2-1C13-C199-AEC3-AF42359A04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68962" y="0"/>
            <a:ext cx="7081838" cy="5758445"/>
          </a:xfrm>
          <a:prstGeom prst="parallelogram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6" name="Marcador de texto 23">
            <a:extLst>
              <a:ext uri="{FF2B5EF4-FFF2-40B4-BE49-F238E27FC236}">
                <a16:creationId xmlns:a16="http://schemas.microsoft.com/office/drawing/2014/main" id="{E367E34A-CCC3-67AE-358C-5EAD2611B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1987" y="1535454"/>
            <a:ext cx="4044043" cy="9332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3" name="Marcador de texto 11">
            <a:extLst>
              <a:ext uri="{FF2B5EF4-FFF2-40B4-BE49-F238E27FC236}">
                <a16:creationId xmlns:a16="http://schemas.microsoft.com/office/drawing/2014/main" id="{BA138724-4A69-D592-DC42-BA39D6DDDF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9080" y="2733354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1</a:t>
            </a:r>
            <a:endParaRPr lang="es-ES_tradnl" dirty="0"/>
          </a:p>
        </p:txBody>
      </p:sp>
      <p:sp>
        <p:nvSpPr>
          <p:cNvPr id="24" name="Marcador de texto 25">
            <a:extLst>
              <a:ext uri="{FF2B5EF4-FFF2-40B4-BE49-F238E27FC236}">
                <a16:creationId xmlns:a16="http://schemas.microsoft.com/office/drawing/2014/main" id="{2297001D-7F3E-ED4C-AE37-3E774C76B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9081" y="3122343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25" name="Marcador de texto 11">
            <a:extLst>
              <a:ext uri="{FF2B5EF4-FFF2-40B4-BE49-F238E27FC236}">
                <a16:creationId xmlns:a16="http://schemas.microsoft.com/office/drawing/2014/main" id="{554E8AA1-5746-3E82-B417-C4D5E88130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080" y="3693474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2</a:t>
            </a:r>
            <a:endParaRPr lang="es-ES_tradnl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70741239-CC0A-2949-1F22-279CADD170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9081" y="4082463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27" name="Marcador de texto 11">
            <a:extLst>
              <a:ext uri="{FF2B5EF4-FFF2-40B4-BE49-F238E27FC236}">
                <a16:creationId xmlns:a16="http://schemas.microsoft.com/office/drawing/2014/main" id="{37FF2418-E1C0-904D-17F8-161F3268C0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9080" y="4671882"/>
            <a:ext cx="3721099" cy="295209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Concepto 3</a:t>
            </a:r>
            <a:endParaRPr lang="es-ES_tradnl" dirty="0"/>
          </a:p>
        </p:txBody>
      </p:sp>
      <p:sp>
        <p:nvSpPr>
          <p:cNvPr id="28" name="Marcador de texto 25">
            <a:extLst>
              <a:ext uri="{FF2B5EF4-FFF2-40B4-BE49-F238E27FC236}">
                <a16:creationId xmlns:a16="http://schemas.microsoft.com/office/drawing/2014/main" id="{D620C429-DCD8-BDB4-AADA-8211CD0ADB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39081" y="5060871"/>
            <a:ext cx="3721100" cy="38390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2pPr>
            <a:lvl3pPr marL="9144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3pPr>
            <a:lvl4pPr marL="13716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4pPr>
            <a:lvl5pPr marL="1828800" indent="0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ES_tradnl" dirty="0"/>
              <a:t>Descripción</a:t>
            </a:r>
          </a:p>
        </p:txBody>
      </p:sp>
    </p:spTree>
    <p:extLst>
      <p:ext uri="{BB962C8B-B14F-4D97-AF65-F5344CB8AC3E}">
        <p14:creationId xmlns:p14="http://schemas.microsoft.com/office/powerpoint/2010/main" val="232697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1325563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65435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34D8194-996D-23BA-87E1-E0D7FCA03353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D30D41-CD65-4FA4-918F-807B78B3E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A5F952-ACB1-C65D-50F9-D25F96F9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8ED86160-E005-1D3D-BB59-C220A87340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A4970FDD-DDE6-B385-2CF6-00D87D2D6B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6716" y="1655564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1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39A8C625-1916-61A3-B777-BE87A9B87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8314" y="1345116"/>
            <a:ext cx="4068763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Descripción</a:t>
            </a:r>
          </a:p>
        </p:txBody>
      </p:sp>
      <p:sp>
        <p:nvSpPr>
          <p:cNvPr id="33" name="Marcador de texto 24">
            <a:extLst>
              <a:ext uri="{FF2B5EF4-FFF2-40B4-BE49-F238E27FC236}">
                <a16:creationId xmlns:a16="http://schemas.microsoft.com/office/drawing/2014/main" id="{729609FF-1180-F755-F710-476DE66416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6716" y="2795251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42C51F59-B08A-26D6-0124-52BB7DB111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6716" y="3843369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3</a:t>
            </a:r>
          </a:p>
        </p:txBody>
      </p:sp>
      <p:sp>
        <p:nvSpPr>
          <p:cNvPr id="35" name="Marcador de texto 24">
            <a:extLst>
              <a:ext uri="{FF2B5EF4-FFF2-40B4-BE49-F238E27FC236}">
                <a16:creationId xmlns:a16="http://schemas.microsoft.com/office/drawing/2014/main" id="{47B2ED65-1162-ACFF-F883-E4CE0004C1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6716" y="4995111"/>
            <a:ext cx="2504971" cy="38735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 4</a:t>
            </a:r>
          </a:p>
        </p:txBody>
      </p:sp>
      <p:sp>
        <p:nvSpPr>
          <p:cNvPr id="36" name="Marcador de texto 26">
            <a:extLst>
              <a:ext uri="{FF2B5EF4-FFF2-40B4-BE49-F238E27FC236}">
                <a16:creationId xmlns:a16="http://schemas.microsoft.com/office/drawing/2014/main" id="{42C8A3E2-4317-7D1F-2838-65E2D01954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3739" y="2458299"/>
            <a:ext cx="3843338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37" name="Marcador de texto 26">
            <a:extLst>
              <a:ext uri="{FF2B5EF4-FFF2-40B4-BE49-F238E27FC236}">
                <a16:creationId xmlns:a16="http://schemas.microsoft.com/office/drawing/2014/main" id="{BB1B08E9-A8E5-6A6E-9C85-28C1DC0B06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3055" y="3531725"/>
            <a:ext cx="3444021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38" name="Marcador de texto 26">
            <a:extLst>
              <a:ext uri="{FF2B5EF4-FFF2-40B4-BE49-F238E27FC236}">
                <a16:creationId xmlns:a16="http://schemas.microsoft.com/office/drawing/2014/main" id="{AE1F5014-66CA-01BC-7560-0768D4212A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8314" y="4737672"/>
            <a:ext cx="4068763" cy="8897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dirty="0"/>
              <a:t>Descripción</a:t>
            </a:r>
          </a:p>
          <a:p>
            <a:pPr lvl="0"/>
            <a:endParaRPr lang="es-ES_tradnl" dirty="0"/>
          </a:p>
        </p:txBody>
      </p:sp>
      <p:sp>
        <p:nvSpPr>
          <p:cNvPr id="50" name="Título 49">
            <a:extLst>
              <a:ext uri="{FF2B5EF4-FFF2-40B4-BE49-F238E27FC236}">
                <a16:creationId xmlns:a16="http://schemas.microsoft.com/office/drawing/2014/main" id="{330F4DAB-DAAB-D25C-63F6-D5CA669FC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6716" y="543339"/>
            <a:ext cx="8147084" cy="61739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31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8465936B-7E07-DE5A-A8AB-0AADBCE37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832" y="2113528"/>
            <a:ext cx="4924762" cy="2458472"/>
          </a:xfrm>
        </p:spPr>
        <p:txBody>
          <a:bodyPr/>
          <a:lstStyle>
            <a:lvl1pPr>
              <a:defRPr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Tema 2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587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898BD19-5A56-E6F4-5843-5E195AB154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59550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2" name="Marcador de posición de imagen 6">
            <a:extLst>
              <a:ext uri="{FF2B5EF4-FFF2-40B4-BE49-F238E27FC236}">
                <a16:creationId xmlns:a16="http://schemas.microsoft.com/office/drawing/2014/main" id="{ABA04553-5511-AFEE-862E-3F1E26187C5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058025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3" name="Marcador de posición de imagen 6">
            <a:extLst>
              <a:ext uri="{FF2B5EF4-FFF2-40B4-BE49-F238E27FC236}">
                <a16:creationId xmlns:a16="http://schemas.microsoft.com/office/drawing/2014/main" id="{6B1B1729-A9FB-1D05-53CC-5BCCFA9FC81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34138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14" name="Marcador de posición de imagen 6">
            <a:extLst>
              <a:ext uri="{FF2B5EF4-FFF2-40B4-BE49-F238E27FC236}">
                <a16:creationId xmlns:a16="http://schemas.microsoft.com/office/drawing/2014/main" id="{C587B484-7AF4-B28B-6F7E-5DB4BFCFDC0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00032" y="1740265"/>
            <a:ext cx="979488" cy="97948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IMG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21EEB6-CC5C-A018-42A1-8A0869A173B5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7CF74E0-40FF-CB3A-2FF6-72B58E88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AF0B38E-5358-BB46-2B80-C0F8E39DF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E7F862B9-820B-8957-9C97-08FADA9673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168D8E1A-201A-C553-A58B-4EAD882F4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537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E7EF5DEB-40F8-6144-D4DD-C051C11A0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537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126711D0-EA05-1E4B-24C7-6740538A34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32574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42" name="Marcador de texto 24">
            <a:extLst>
              <a:ext uri="{FF2B5EF4-FFF2-40B4-BE49-F238E27FC236}">
                <a16:creationId xmlns:a16="http://schemas.microsoft.com/office/drawing/2014/main" id="{F4BB5F22-C3EE-C738-3599-4BF275DFED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2574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DA77E2DB-780A-843D-29EE-AD0ACEE587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1563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47" name="Marcador de texto 24">
            <a:extLst>
              <a:ext uri="{FF2B5EF4-FFF2-40B4-BE49-F238E27FC236}">
                <a16:creationId xmlns:a16="http://schemas.microsoft.com/office/drawing/2014/main" id="{916DED51-314E-AB33-5BFC-FC4C726CE9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1563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24248093-DD39-BA26-1A61-138923D534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5503" y="2877404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52" name="Marcador de texto 24">
            <a:extLst>
              <a:ext uri="{FF2B5EF4-FFF2-40B4-BE49-F238E27FC236}">
                <a16:creationId xmlns:a16="http://schemas.microsoft.com/office/drawing/2014/main" id="{D43BBA53-9B12-4818-00FF-530F2691A6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05503" y="3464474"/>
            <a:ext cx="1930434" cy="18462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4" name="Título 21">
            <a:extLst>
              <a:ext uri="{FF2B5EF4-FFF2-40B4-BE49-F238E27FC236}">
                <a16:creationId xmlns:a16="http://schemas.microsoft.com/office/drawing/2014/main" id="{D31245D7-5A76-D8F4-C5F5-BC7D1435AB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979487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9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E9FCFF9-B724-CC6F-59F3-93DEC5514CEF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145E32-3FA4-CD63-6B36-F6179820C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BE902C-8E59-9D0D-A16B-F85A9713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A93A845D-3810-8489-F537-66C5E620B5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58A4A9F1-548A-888A-C58D-3206AFCDA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76300"/>
            <a:ext cx="3790950" cy="1981200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13" name="Marcador de texto 23">
            <a:extLst>
              <a:ext uri="{FF2B5EF4-FFF2-40B4-BE49-F238E27FC236}">
                <a16:creationId xmlns:a16="http://schemas.microsoft.com/office/drawing/2014/main" id="{F500E6C9-D091-7A42-FB7D-6239F24374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1023" y="876300"/>
            <a:ext cx="3129027" cy="1981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5" name="Marcador de texto 23">
            <a:extLst>
              <a:ext uri="{FF2B5EF4-FFF2-40B4-BE49-F238E27FC236}">
                <a16:creationId xmlns:a16="http://schemas.microsoft.com/office/drawing/2014/main" id="{8295253F-9595-50CE-E3A9-3FAFE3B49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0973" y="876300"/>
            <a:ext cx="3129027" cy="1981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4339078-4DD1-DCD9-2935-23C6FA2C3D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0"/>
            <a:ext cx="12192000" cy="2408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417910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6393F-298C-1A3B-4920-2AB604C6720D}"/>
              </a:ext>
            </a:extLst>
          </p:cNvPr>
          <p:cNvSpPr/>
          <p:nvPr/>
        </p:nvSpPr>
        <p:spPr>
          <a:xfrm>
            <a:off x="0" y="5766920"/>
            <a:ext cx="12192000" cy="110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FAA301-45AF-45BD-3259-60DCB8EB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CAF8A3-8156-DE34-6235-A44C7E9E4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4" name="Marcador de posición de imagen 17">
            <a:extLst>
              <a:ext uri="{FF2B5EF4-FFF2-40B4-BE49-F238E27FC236}">
                <a16:creationId xmlns:a16="http://schemas.microsoft.com/office/drawing/2014/main" id="{F94F9C5B-116E-2101-D8EF-D9A171979B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F501871B-6D67-E557-25FF-B8722F4C1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1471278" y="467338"/>
            <a:ext cx="5087565" cy="5041639"/>
          </a:xfrm>
          <a:prstGeom prst="teardrop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38C96BB3-5568-0248-CF01-5BF1617A0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073" y="1091081"/>
            <a:ext cx="4689655" cy="504638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NOMBRE</a:t>
            </a:r>
            <a:endParaRPr lang="en-US" dirty="0"/>
          </a:p>
        </p:txBody>
      </p:sp>
      <p:sp>
        <p:nvSpPr>
          <p:cNvPr id="23" name="Marcador de texto 23">
            <a:extLst>
              <a:ext uri="{FF2B5EF4-FFF2-40B4-BE49-F238E27FC236}">
                <a16:creationId xmlns:a16="http://schemas.microsoft.com/office/drawing/2014/main" id="{E28EB782-8C0F-67E7-359C-326FD13A2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1507" y="2720690"/>
            <a:ext cx="4689330" cy="241876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E50C6E-2531-C914-47B0-AC12DAF4C0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51650" y="2057184"/>
            <a:ext cx="4689475" cy="50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n-US" sz="2800" b="0" dirty="0" err="1"/>
              <a:t>Puesto</a:t>
            </a:r>
            <a:r>
              <a:rPr lang="en-US" sz="2800" b="0" dirty="0"/>
              <a:t> / </a:t>
            </a:r>
            <a:r>
              <a:rPr lang="en-US" sz="2800" b="0" dirty="0" err="1"/>
              <a:t>Especialización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78983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B52D4169-7681-C324-6A89-D372BE9E78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319713" cy="5853233"/>
          </a:xfrm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6" name="Título 21">
            <a:extLst>
              <a:ext uri="{FF2B5EF4-FFF2-40B4-BE49-F238E27FC236}">
                <a16:creationId xmlns:a16="http://schemas.microsoft.com/office/drawing/2014/main" id="{A0FC0BE1-FEEB-D660-DAE4-74F99CA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0334" y="470514"/>
            <a:ext cx="4307339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Marcador de texto 23">
            <a:extLst>
              <a:ext uri="{FF2B5EF4-FFF2-40B4-BE49-F238E27FC236}">
                <a16:creationId xmlns:a16="http://schemas.microsoft.com/office/drawing/2014/main" id="{8FB9AD0D-6B18-1D87-3E7E-680F1C6842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20736" y="2056448"/>
            <a:ext cx="5319713" cy="3445830"/>
          </a:xfrm>
        </p:spPr>
        <p:txBody>
          <a:bodyPr>
            <a:normAutofit/>
          </a:bodyPr>
          <a:lstStyle>
            <a:lvl1pPr marL="285750" indent="-285750">
              <a:buClr>
                <a:srgbClr val="00A0B1"/>
              </a:buClr>
              <a:buFont typeface="Arial" panose="020B0604020202020204" pitchFamily="34" charset="0"/>
              <a:buChar char="•"/>
              <a:defRPr sz="16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4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1C680AF-7784-E04E-C1C4-43BD993A9E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355" y="928833"/>
            <a:ext cx="4044043" cy="64393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sp>
        <p:nvSpPr>
          <p:cNvPr id="9" name="Marcador de texto 23">
            <a:extLst>
              <a:ext uri="{FF2B5EF4-FFF2-40B4-BE49-F238E27FC236}">
                <a16:creationId xmlns:a16="http://schemas.microsoft.com/office/drawing/2014/main" id="{A15CD9D5-BB51-6CB0-DA11-10DCD53482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355" y="1746718"/>
            <a:ext cx="4044043" cy="93326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DB536E9C-BF9D-83E3-D7B6-AE072BAEC08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41963" y="0"/>
            <a:ext cx="5961062" cy="5774267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02F17DC7-2728-F29E-5551-958B12E031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8244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5" name="Marcador de texto 24">
            <a:extLst>
              <a:ext uri="{FF2B5EF4-FFF2-40B4-BE49-F238E27FC236}">
                <a16:creationId xmlns:a16="http://schemas.microsoft.com/office/drawing/2014/main" id="{E8C5F541-A08D-5C47-E597-614853A61E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58244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C6EE7659-DE79-FC11-912A-7372D0B38C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0758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7" name="Marcador de texto 24">
            <a:extLst>
              <a:ext uri="{FF2B5EF4-FFF2-40B4-BE49-F238E27FC236}">
                <a16:creationId xmlns:a16="http://schemas.microsoft.com/office/drawing/2014/main" id="{84C3E7E8-7687-6F96-2C55-495FB225F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0758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E41DC103-7AE8-14B9-F9CB-AF39C8A794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41329" y="3937511"/>
            <a:ext cx="1959344" cy="481013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Concepto</a:t>
            </a:r>
          </a:p>
        </p:txBody>
      </p:sp>
      <p:sp>
        <p:nvSpPr>
          <p:cNvPr id="19" name="Marcador de texto 24">
            <a:extLst>
              <a:ext uri="{FF2B5EF4-FFF2-40B4-BE49-F238E27FC236}">
                <a16:creationId xmlns:a16="http://schemas.microsoft.com/office/drawing/2014/main" id="{515ED142-F3DB-F8B1-1FC5-2AF2B14819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1329" y="4524581"/>
            <a:ext cx="1930434" cy="74236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4C022E81-0404-EE52-2B23-7972A19DBB3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01371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sp>
        <p:nvSpPr>
          <p:cNvPr id="24" name="Marcador de posición de imagen 22">
            <a:extLst>
              <a:ext uri="{FF2B5EF4-FFF2-40B4-BE49-F238E27FC236}">
                <a16:creationId xmlns:a16="http://schemas.microsoft.com/office/drawing/2014/main" id="{6EA4F6B8-EE0B-E6B8-15C8-EB1F39C79C1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21943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sp>
        <p:nvSpPr>
          <p:cNvPr id="25" name="Marcador de posición de imagen 22">
            <a:extLst>
              <a:ext uri="{FF2B5EF4-FFF2-40B4-BE49-F238E27FC236}">
                <a16:creationId xmlns:a16="http://schemas.microsoft.com/office/drawing/2014/main" id="{8B5F9801-323C-E32B-2F31-02F173A3B65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13486" y="3062288"/>
            <a:ext cx="1044575" cy="755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ICON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C669A6-06F3-670E-51FA-BDD0D2AC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1E76F6-6B8E-44AA-0390-C945B37F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4" name="Marcador de posición de imagen 17">
            <a:extLst>
              <a:ext uri="{FF2B5EF4-FFF2-40B4-BE49-F238E27FC236}">
                <a16:creationId xmlns:a16="http://schemas.microsoft.com/office/drawing/2014/main" id="{DA1E6012-CB1F-91BA-F15A-AE50DEF749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84712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9DAF3F6-1786-BEB8-781D-F6EB88C6D7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2625" y="0"/>
            <a:ext cx="5413375" cy="5676449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2248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IMAGEN</a:t>
            </a:r>
          </a:p>
        </p:txBody>
      </p:sp>
      <p:sp>
        <p:nvSpPr>
          <p:cNvPr id="12" name="Marcador de texto 23">
            <a:extLst>
              <a:ext uri="{FF2B5EF4-FFF2-40B4-BE49-F238E27FC236}">
                <a16:creationId xmlns:a16="http://schemas.microsoft.com/office/drawing/2014/main" id="{C67C344C-0548-1DB0-4EE7-7C3E0A46C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4143" y="1233714"/>
            <a:ext cx="5319713" cy="4442735"/>
          </a:xfrm>
        </p:spPr>
        <p:txBody>
          <a:bodyPr>
            <a:normAutofit/>
          </a:bodyPr>
          <a:lstStyle>
            <a:lvl1pPr marL="285750" indent="-285750">
              <a:buClr>
                <a:srgbClr val="C3C316"/>
              </a:buClr>
              <a:buFont typeface="Arial" panose="020B0604020202020204" pitchFamily="34" charset="0"/>
              <a:buChar char="•"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3" name="Retardo 10">
            <a:extLst>
              <a:ext uri="{FF2B5EF4-FFF2-40B4-BE49-F238E27FC236}">
                <a16:creationId xmlns:a16="http://schemas.microsoft.com/office/drawing/2014/main" id="{13F0250B-D3FB-9099-EA33-0732D8D381A1}"/>
              </a:ext>
            </a:extLst>
          </p:cNvPr>
          <p:cNvSpPr/>
          <p:nvPr/>
        </p:nvSpPr>
        <p:spPr>
          <a:xfrm>
            <a:off x="-43543" y="568128"/>
            <a:ext cx="4897648" cy="1331172"/>
          </a:xfrm>
          <a:custGeom>
            <a:avLst/>
            <a:gdLst>
              <a:gd name="connsiteX0" fmla="*/ 0 w 2122516"/>
              <a:gd name="connsiteY0" fmla="*/ 0 h 2122516"/>
              <a:gd name="connsiteX1" fmla="*/ 1061258 w 2122516"/>
              <a:gd name="connsiteY1" fmla="*/ 0 h 2122516"/>
              <a:gd name="connsiteX2" fmla="*/ 2122516 w 2122516"/>
              <a:gd name="connsiteY2" fmla="*/ 1061258 h 2122516"/>
              <a:gd name="connsiteX3" fmla="*/ 1061258 w 2122516"/>
              <a:gd name="connsiteY3" fmla="*/ 2122516 h 2122516"/>
              <a:gd name="connsiteX4" fmla="*/ 0 w 2122516"/>
              <a:gd name="connsiteY4" fmla="*/ 2122516 h 2122516"/>
              <a:gd name="connsiteX5" fmla="*/ 0 w 2122516"/>
              <a:gd name="connsiteY5" fmla="*/ 0 h 2122516"/>
              <a:gd name="connsiteX0" fmla="*/ 4206240 w 6328756"/>
              <a:gd name="connsiteY0" fmla="*/ 0 h 2139142"/>
              <a:gd name="connsiteX1" fmla="*/ 5267498 w 6328756"/>
              <a:gd name="connsiteY1" fmla="*/ 0 h 2139142"/>
              <a:gd name="connsiteX2" fmla="*/ 6328756 w 6328756"/>
              <a:gd name="connsiteY2" fmla="*/ 1061258 h 2139142"/>
              <a:gd name="connsiteX3" fmla="*/ 5267498 w 6328756"/>
              <a:gd name="connsiteY3" fmla="*/ 2122516 h 2139142"/>
              <a:gd name="connsiteX4" fmla="*/ 0 w 6328756"/>
              <a:gd name="connsiteY4" fmla="*/ 2139142 h 2139142"/>
              <a:gd name="connsiteX5" fmla="*/ 4206240 w 6328756"/>
              <a:gd name="connsiteY5" fmla="*/ 0 h 2139142"/>
              <a:gd name="connsiteX0" fmla="*/ 0 w 6345382"/>
              <a:gd name="connsiteY0" fmla="*/ 33250 h 2139142"/>
              <a:gd name="connsiteX1" fmla="*/ 5284124 w 6345382"/>
              <a:gd name="connsiteY1" fmla="*/ 0 h 2139142"/>
              <a:gd name="connsiteX2" fmla="*/ 6345382 w 6345382"/>
              <a:gd name="connsiteY2" fmla="*/ 1061258 h 2139142"/>
              <a:gd name="connsiteX3" fmla="*/ 5284124 w 6345382"/>
              <a:gd name="connsiteY3" fmla="*/ 2122516 h 2139142"/>
              <a:gd name="connsiteX4" fmla="*/ 16626 w 6345382"/>
              <a:gd name="connsiteY4" fmla="*/ 2139142 h 2139142"/>
              <a:gd name="connsiteX5" fmla="*/ 0 w 6345382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799061 w 8127817"/>
              <a:gd name="connsiteY4" fmla="*/ 2139142 h 2139142"/>
              <a:gd name="connsiteX5" fmla="*/ 0 w 8127817"/>
              <a:gd name="connsiteY5" fmla="*/ 33250 h 2139142"/>
              <a:gd name="connsiteX0" fmla="*/ 0 w 8127817"/>
              <a:gd name="connsiteY0" fmla="*/ 33250 h 2139142"/>
              <a:gd name="connsiteX1" fmla="*/ 7066559 w 8127817"/>
              <a:gd name="connsiteY1" fmla="*/ 0 h 2139142"/>
              <a:gd name="connsiteX2" fmla="*/ 8127817 w 8127817"/>
              <a:gd name="connsiteY2" fmla="*/ 1061258 h 2139142"/>
              <a:gd name="connsiteX3" fmla="*/ 7066559 w 8127817"/>
              <a:gd name="connsiteY3" fmla="*/ 2122516 h 2139142"/>
              <a:gd name="connsiteX4" fmla="*/ 16627 w 8127817"/>
              <a:gd name="connsiteY4" fmla="*/ 2139142 h 2139142"/>
              <a:gd name="connsiteX5" fmla="*/ 0 w 8127817"/>
              <a:gd name="connsiteY5" fmla="*/ 33250 h 213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7817" h="2139142">
                <a:moveTo>
                  <a:pt x="0" y="33250"/>
                </a:moveTo>
                <a:lnTo>
                  <a:pt x="7066559" y="0"/>
                </a:lnTo>
                <a:cubicBezTo>
                  <a:pt x="7652676" y="0"/>
                  <a:pt x="8127817" y="475141"/>
                  <a:pt x="8127817" y="1061258"/>
                </a:cubicBezTo>
                <a:cubicBezTo>
                  <a:pt x="8127817" y="1647375"/>
                  <a:pt x="7652676" y="2122516"/>
                  <a:pt x="7066559" y="2122516"/>
                </a:cubicBezTo>
                <a:lnTo>
                  <a:pt x="16627" y="2139142"/>
                </a:lnTo>
                <a:lnTo>
                  <a:pt x="0" y="33250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ítulo 11">
            <a:extLst>
              <a:ext uri="{FF2B5EF4-FFF2-40B4-BE49-F238E27FC236}">
                <a16:creationId xmlns:a16="http://schemas.microsoft.com/office/drawing/2014/main" id="{6723DEDD-0557-1DC3-AB7B-273D99CBC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76300"/>
            <a:ext cx="3790950" cy="734786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s-ES_tradn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065050-0713-1D05-48C5-FC28B3FB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BC1CC4-D0D9-D206-CFC5-7D920DAD5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4" name="Marcador de posición de imagen 17">
            <a:extLst>
              <a:ext uri="{FF2B5EF4-FFF2-40B4-BE49-F238E27FC236}">
                <a16:creationId xmlns:a16="http://schemas.microsoft.com/office/drawing/2014/main" id="{5311FD6A-BF3F-1A25-D4FA-95510B8C2B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3742684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48">
            <a:extLst>
              <a:ext uri="{FF2B5EF4-FFF2-40B4-BE49-F238E27FC236}">
                <a16:creationId xmlns:a16="http://schemas.microsoft.com/office/drawing/2014/main" id="{13077AE8-5610-01B8-2BF9-173F2DEF8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148541"/>
            <a:ext cx="4847303" cy="132556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AGRADECIMIENTO</a:t>
            </a:r>
          </a:p>
        </p:txBody>
      </p:sp>
      <p:sp>
        <p:nvSpPr>
          <p:cNvPr id="51" name="Marcador de texto 50">
            <a:extLst>
              <a:ext uri="{FF2B5EF4-FFF2-40B4-BE49-F238E27FC236}">
                <a16:creationId xmlns:a16="http://schemas.microsoft.com/office/drawing/2014/main" id="{FFADC019-AEC0-0180-AB2B-565383EF18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672520"/>
            <a:ext cx="3413125" cy="399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expositor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7B24629-EBBB-4215-061A-70900B75EAB1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E33EF2C1-0329-AF66-8091-A1C5DAD3E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4BC267E-0552-B311-02C0-B0520565C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59" name="Marcador de posición de imagen 17">
            <a:extLst>
              <a:ext uri="{FF2B5EF4-FFF2-40B4-BE49-F238E27FC236}">
                <a16:creationId xmlns:a16="http://schemas.microsoft.com/office/drawing/2014/main" id="{4088A8DC-7684-EB4A-FD1C-425DCBFF45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" name="Marcador de texto 50">
            <a:extLst>
              <a:ext uri="{FF2B5EF4-FFF2-40B4-BE49-F238E27FC236}">
                <a16:creationId xmlns:a16="http://schemas.microsoft.com/office/drawing/2014/main" id="{685F61F3-ABBD-1E84-411B-90D05920FE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252813"/>
            <a:ext cx="3413125" cy="399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76F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 err="1"/>
              <a:t>Contacto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54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C70BEF-5BA0-931B-71E7-A03952EC82D3}"/>
              </a:ext>
            </a:extLst>
          </p:cNvPr>
          <p:cNvSpPr/>
          <p:nvPr/>
        </p:nvSpPr>
        <p:spPr>
          <a:xfrm>
            <a:off x="0" y="-130629"/>
            <a:ext cx="12192000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5859500D-F3FF-C838-A176-79244D85C1B3}"/>
              </a:ext>
            </a:extLst>
          </p:cNvPr>
          <p:cNvSpPr/>
          <p:nvPr/>
        </p:nvSpPr>
        <p:spPr>
          <a:xfrm>
            <a:off x="8721683" y="2911510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rma libre 3">
            <a:extLst>
              <a:ext uri="{FF2B5EF4-FFF2-40B4-BE49-F238E27FC236}">
                <a16:creationId xmlns:a16="http://schemas.microsoft.com/office/drawing/2014/main" id="{073793C7-90D4-8503-2784-C1ACEB2184DB}"/>
              </a:ext>
            </a:extLst>
          </p:cNvPr>
          <p:cNvSpPr/>
          <p:nvPr/>
        </p:nvSpPr>
        <p:spPr>
          <a:xfrm>
            <a:off x="8721683" y="3780524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8D4ABD05-0260-AFDA-9348-78509B5A7DC6}"/>
              </a:ext>
            </a:extLst>
          </p:cNvPr>
          <p:cNvSpPr/>
          <p:nvPr/>
        </p:nvSpPr>
        <p:spPr>
          <a:xfrm flipH="1">
            <a:off x="8682310" y="1151654"/>
            <a:ext cx="3509690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rma libre 5">
            <a:extLst>
              <a:ext uri="{FF2B5EF4-FFF2-40B4-BE49-F238E27FC236}">
                <a16:creationId xmlns:a16="http://schemas.microsoft.com/office/drawing/2014/main" id="{292B2F87-9922-367C-A80A-85E7E003452B}"/>
              </a:ext>
            </a:extLst>
          </p:cNvPr>
          <p:cNvSpPr/>
          <p:nvPr/>
        </p:nvSpPr>
        <p:spPr>
          <a:xfrm flipH="1">
            <a:off x="10422147" y="2028825"/>
            <a:ext cx="1759714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AD2CB1E-D91F-BE55-A09A-C4BC003C9262}"/>
              </a:ext>
            </a:extLst>
          </p:cNvPr>
          <p:cNvGrpSpPr/>
          <p:nvPr/>
        </p:nvGrpSpPr>
        <p:grpSpPr>
          <a:xfrm>
            <a:off x="8204255" y="2390996"/>
            <a:ext cx="995484" cy="1014087"/>
            <a:chOff x="6504851" y="1197691"/>
            <a:chExt cx="995484" cy="1014087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4C17C01-6BB8-85AC-DDD5-6880F4078414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F504E6B8-6499-DCCD-FD80-93E9AC3B04A3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orma libre 9">
            <a:extLst>
              <a:ext uri="{FF2B5EF4-FFF2-40B4-BE49-F238E27FC236}">
                <a16:creationId xmlns:a16="http://schemas.microsoft.com/office/drawing/2014/main" id="{196CA982-8788-FADD-5329-BA1DB294C9D0}"/>
              </a:ext>
            </a:extLst>
          </p:cNvPr>
          <p:cNvSpPr/>
          <p:nvPr/>
        </p:nvSpPr>
        <p:spPr>
          <a:xfrm>
            <a:off x="12194915" y="2904054"/>
            <a:ext cx="1738345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ágrima 10">
            <a:extLst>
              <a:ext uri="{FF2B5EF4-FFF2-40B4-BE49-F238E27FC236}">
                <a16:creationId xmlns:a16="http://schemas.microsoft.com/office/drawing/2014/main" id="{B0A6D193-C233-A281-0030-ACF4D858D58A}"/>
              </a:ext>
            </a:extLst>
          </p:cNvPr>
          <p:cNvSpPr/>
          <p:nvPr/>
        </p:nvSpPr>
        <p:spPr>
          <a:xfrm flipH="1">
            <a:off x="12215008" y="1214365"/>
            <a:ext cx="1669821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24C395B-852C-9995-D7CD-29329B4576B2}"/>
              </a:ext>
            </a:extLst>
          </p:cNvPr>
          <p:cNvSpPr/>
          <p:nvPr/>
        </p:nvSpPr>
        <p:spPr>
          <a:xfrm>
            <a:off x="11940865" y="3962977"/>
            <a:ext cx="481913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8CB1F7D-1F74-9E16-0D1B-4006E9BF4799}"/>
              </a:ext>
            </a:extLst>
          </p:cNvPr>
          <p:cNvSpPr/>
          <p:nvPr/>
        </p:nvSpPr>
        <p:spPr>
          <a:xfrm>
            <a:off x="-1640957" y="1526215"/>
            <a:ext cx="1784541" cy="1817889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DD36323-E2A1-F894-D807-CCC9817F0616}"/>
              </a:ext>
            </a:extLst>
          </p:cNvPr>
          <p:cNvSpPr/>
          <p:nvPr/>
        </p:nvSpPr>
        <p:spPr>
          <a:xfrm>
            <a:off x="-1263810" y="1920037"/>
            <a:ext cx="1030246" cy="1030246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ágrima 14">
            <a:extLst>
              <a:ext uri="{FF2B5EF4-FFF2-40B4-BE49-F238E27FC236}">
                <a16:creationId xmlns:a16="http://schemas.microsoft.com/office/drawing/2014/main" id="{BF64A3B4-A384-A8AC-9034-E82AA35B3D04}"/>
              </a:ext>
            </a:extLst>
          </p:cNvPr>
          <p:cNvSpPr/>
          <p:nvPr/>
        </p:nvSpPr>
        <p:spPr>
          <a:xfrm flipH="1">
            <a:off x="1965234" y="3213390"/>
            <a:ext cx="1696635" cy="1700936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FF8DC5DC-6174-B9F9-BDF9-50B18BF2FEFC}"/>
              </a:ext>
            </a:extLst>
          </p:cNvPr>
          <p:cNvSpPr/>
          <p:nvPr/>
        </p:nvSpPr>
        <p:spPr>
          <a:xfrm>
            <a:off x="-1543792" y="3215496"/>
            <a:ext cx="3526042" cy="1772140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11BEED12-F0D6-123E-28A0-DEF8668F3EEE}"/>
              </a:ext>
            </a:extLst>
          </p:cNvPr>
          <p:cNvSpPr/>
          <p:nvPr/>
        </p:nvSpPr>
        <p:spPr>
          <a:xfrm>
            <a:off x="-1543792" y="4098464"/>
            <a:ext cx="1767913" cy="888528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4A256098-FA12-D837-0C95-A5A08E730429}"/>
              </a:ext>
            </a:extLst>
          </p:cNvPr>
          <p:cNvSpPr/>
          <p:nvPr/>
        </p:nvSpPr>
        <p:spPr>
          <a:xfrm>
            <a:off x="180412" y="1483539"/>
            <a:ext cx="1766258" cy="1785481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292C2F85-180E-EA1A-88A4-BC21F12C29CD}"/>
              </a:ext>
            </a:extLst>
          </p:cNvPr>
          <p:cNvSpPr/>
          <p:nvPr/>
        </p:nvSpPr>
        <p:spPr>
          <a:xfrm flipH="1">
            <a:off x="1918211" y="1458438"/>
            <a:ext cx="1793101" cy="1785481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93BCCFC3-E0F4-986A-D9EF-D553BC00D33E}"/>
              </a:ext>
            </a:extLst>
          </p:cNvPr>
          <p:cNvSpPr/>
          <p:nvPr/>
        </p:nvSpPr>
        <p:spPr>
          <a:xfrm flipH="1">
            <a:off x="1918211" y="1458438"/>
            <a:ext cx="892320" cy="888528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8C47BFA-ABA5-1BB1-67A2-83C931DC65D8}"/>
              </a:ext>
            </a:extLst>
          </p:cNvPr>
          <p:cNvSpPr txBox="1"/>
          <p:nvPr/>
        </p:nvSpPr>
        <p:spPr>
          <a:xfrm>
            <a:off x="2202543" y="2610743"/>
            <a:ext cx="7786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Montserrat" pitchFamily="2" charset="77"/>
              </a:rPr>
              <a:t>PREGUNTAS</a:t>
            </a:r>
            <a:endParaRPr lang="es-ES_tradnl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3682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C70BEF-5BA0-931B-71E7-A03952EC82D3}"/>
              </a:ext>
            </a:extLst>
          </p:cNvPr>
          <p:cNvSpPr/>
          <p:nvPr/>
        </p:nvSpPr>
        <p:spPr>
          <a:xfrm>
            <a:off x="0" y="-130629"/>
            <a:ext cx="6423986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993996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1031686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814287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989985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814287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815316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1118119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637481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813806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637457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727476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42398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790854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6280534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rma libre 41">
            <a:extLst>
              <a:ext uri="{FF2B5EF4-FFF2-40B4-BE49-F238E27FC236}">
                <a16:creationId xmlns:a16="http://schemas.microsoft.com/office/drawing/2014/main" id="{1111A7C9-0AB0-6097-D471-9492474B4058}"/>
              </a:ext>
            </a:extLst>
          </p:cNvPr>
          <p:cNvSpPr/>
          <p:nvPr/>
        </p:nvSpPr>
        <p:spPr>
          <a:xfrm>
            <a:off x="6280534" y="6028856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1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975085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945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945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3817946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993996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1031686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814287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989985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814287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815316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1118119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637481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813806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637457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727476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42398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790854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6280534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orma libre 41">
            <a:extLst>
              <a:ext uri="{FF2B5EF4-FFF2-40B4-BE49-F238E27FC236}">
                <a16:creationId xmlns:a16="http://schemas.microsoft.com/office/drawing/2014/main" id="{1111A7C9-0AB0-6097-D471-9492474B4058}"/>
              </a:ext>
            </a:extLst>
          </p:cNvPr>
          <p:cNvSpPr/>
          <p:nvPr/>
        </p:nvSpPr>
        <p:spPr>
          <a:xfrm>
            <a:off x="6280534" y="6028856"/>
            <a:ext cx="1739973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1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975085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945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1366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945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1990581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06AD8CC-61DD-8333-E034-4C3ACFCCDD9D}"/>
              </a:ext>
            </a:extLst>
          </p:cNvPr>
          <p:cNvSpPr/>
          <p:nvPr/>
        </p:nvSpPr>
        <p:spPr>
          <a:xfrm>
            <a:off x="5791376" y="-130629"/>
            <a:ext cx="6423986" cy="7007494"/>
          </a:xfrm>
          <a:prstGeom prst="rect">
            <a:avLst/>
          </a:prstGeom>
          <a:solidFill>
            <a:srgbClr val="02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358580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396270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178871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354569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178871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179900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482703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2065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178390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2041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92060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982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155438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-73626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339669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094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094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29506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41D5D319-0A97-9807-E31E-A5504175A008}"/>
              </a:ext>
            </a:extLst>
          </p:cNvPr>
          <p:cNvSpPr/>
          <p:nvPr/>
        </p:nvSpPr>
        <p:spPr>
          <a:xfrm flipH="1">
            <a:off x="3585808" y="3444579"/>
            <a:ext cx="1682693" cy="1688153"/>
          </a:xfrm>
          <a:prstGeom prst="ellipse">
            <a:avLst/>
          </a:pr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07C8638-1841-DD19-E751-8AF087F0D3E6}"/>
              </a:ext>
            </a:extLst>
          </p:cNvPr>
          <p:cNvSpPr/>
          <p:nvPr/>
        </p:nvSpPr>
        <p:spPr>
          <a:xfrm flipH="1">
            <a:off x="3962709" y="3832177"/>
            <a:ext cx="971448" cy="956721"/>
          </a:xfrm>
          <a:prstGeom prst="ellipse">
            <a:avLst/>
          </a:pr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A70BA6E1-AFF5-D698-B92E-A29C63ED9E51}"/>
              </a:ext>
            </a:extLst>
          </p:cNvPr>
          <p:cNvSpPr/>
          <p:nvPr/>
        </p:nvSpPr>
        <p:spPr>
          <a:xfrm flipH="1">
            <a:off x="1788713" y="1648346"/>
            <a:ext cx="3523734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FA2A1CAF-757C-5F48-15DE-35DC0B732951}"/>
              </a:ext>
            </a:extLst>
          </p:cNvPr>
          <p:cNvSpPr/>
          <p:nvPr/>
        </p:nvSpPr>
        <p:spPr>
          <a:xfrm flipH="1">
            <a:off x="3545692" y="2517360"/>
            <a:ext cx="1766756" cy="874486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3EDFCA4F-F0CE-9057-5C4D-C572FC77AAC4}"/>
              </a:ext>
            </a:extLst>
          </p:cNvPr>
          <p:cNvSpPr/>
          <p:nvPr/>
        </p:nvSpPr>
        <p:spPr>
          <a:xfrm>
            <a:off x="1788713" y="-111510"/>
            <a:ext cx="3563713" cy="175922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rma libre 30">
            <a:extLst>
              <a:ext uri="{FF2B5EF4-FFF2-40B4-BE49-F238E27FC236}">
                <a16:creationId xmlns:a16="http://schemas.microsoft.com/office/drawing/2014/main" id="{4CB4F6E8-B2F3-5D2F-4EA4-8B663BD28248}"/>
              </a:ext>
            </a:extLst>
          </p:cNvPr>
          <p:cNvSpPr/>
          <p:nvPr/>
        </p:nvSpPr>
        <p:spPr>
          <a:xfrm>
            <a:off x="1799008" y="765661"/>
            <a:ext cx="1786801" cy="882052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14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D2BB8C8-3073-49E6-14CF-FB799F1D1448}"/>
              </a:ext>
            </a:extLst>
          </p:cNvPr>
          <p:cNvGrpSpPr/>
          <p:nvPr/>
        </p:nvGrpSpPr>
        <p:grpSpPr>
          <a:xfrm flipH="1">
            <a:off x="4827033" y="1127832"/>
            <a:ext cx="1010807" cy="1014087"/>
            <a:chOff x="6504851" y="1197691"/>
            <a:chExt cx="995484" cy="1014087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C4D880E0-AD2B-DBE6-815B-9BEDD3E25822}"/>
                </a:ext>
              </a:extLst>
            </p:cNvPr>
            <p:cNvSpPr/>
            <p:nvPr/>
          </p:nvSpPr>
          <p:spPr>
            <a:xfrm>
              <a:off x="6504851" y="1197691"/>
              <a:ext cx="995484" cy="1014087"/>
            </a:xfrm>
            <a:prstGeom prst="ellipse">
              <a:avLst/>
            </a:prstGeom>
            <a:solidFill>
              <a:srgbClr val="00A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9E31370F-0405-55C4-D92B-940A529DB898}"/>
                </a:ext>
              </a:extLst>
            </p:cNvPr>
            <p:cNvSpPr/>
            <p:nvPr/>
          </p:nvSpPr>
          <p:spPr>
            <a:xfrm>
              <a:off x="6715239" y="1417380"/>
              <a:ext cx="574709" cy="574709"/>
            </a:xfrm>
            <a:prstGeom prst="ellipse">
              <a:avLst/>
            </a:prstGeom>
            <a:solidFill>
              <a:srgbClr val="003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Forma libre 34">
            <a:extLst>
              <a:ext uri="{FF2B5EF4-FFF2-40B4-BE49-F238E27FC236}">
                <a16:creationId xmlns:a16="http://schemas.microsoft.com/office/drawing/2014/main" id="{0FFDD576-165F-3E8A-CC24-50BB958BDC79}"/>
              </a:ext>
            </a:extLst>
          </p:cNvPr>
          <p:cNvSpPr/>
          <p:nvPr/>
        </p:nvSpPr>
        <p:spPr>
          <a:xfrm flipH="1">
            <a:off x="20651" y="1640890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B95BABED-27EA-3D77-AED1-65AC6D094230}"/>
              </a:ext>
            </a:extLst>
          </p:cNvPr>
          <p:cNvSpPr/>
          <p:nvPr/>
        </p:nvSpPr>
        <p:spPr>
          <a:xfrm flipH="1">
            <a:off x="1783902" y="3402578"/>
            <a:ext cx="1765103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00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2DC777D5-7660-C23F-0209-1C1E768C043B}"/>
              </a:ext>
            </a:extLst>
          </p:cNvPr>
          <p:cNvSpPr/>
          <p:nvPr/>
        </p:nvSpPr>
        <p:spPr>
          <a:xfrm>
            <a:off x="20415" y="3377873"/>
            <a:ext cx="1791928" cy="1757264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7AA68F08-5101-8627-217C-3E84446F4980}"/>
              </a:ext>
            </a:extLst>
          </p:cNvPr>
          <p:cNvSpPr/>
          <p:nvPr/>
        </p:nvSpPr>
        <p:spPr>
          <a:xfrm>
            <a:off x="920607" y="3377873"/>
            <a:ext cx="891736" cy="8744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ágrima 38">
            <a:extLst>
              <a:ext uri="{FF2B5EF4-FFF2-40B4-BE49-F238E27FC236}">
                <a16:creationId xmlns:a16="http://schemas.microsoft.com/office/drawing/2014/main" id="{36F03D54-90A1-935A-5AE1-2B8634F2EDB0}"/>
              </a:ext>
            </a:extLst>
          </p:cNvPr>
          <p:cNvSpPr/>
          <p:nvPr/>
        </p:nvSpPr>
        <p:spPr>
          <a:xfrm>
            <a:off x="69827" y="-48799"/>
            <a:ext cx="1695524" cy="1674055"/>
          </a:xfrm>
          <a:prstGeom prst="teardrop">
            <a:avLst/>
          </a:pr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C9F7E6-05C1-C48B-83E8-9C642B4A9B07}"/>
              </a:ext>
            </a:extLst>
          </p:cNvPr>
          <p:cNvSpPr/>
          <p:nvPr/>
        </p:nvSpPr>
        <p:spPr>
          <a:xfrm flipH="1">
            <a:off x="1554383" y="2699813"/>
            <a:ext cx="489331" cy="481913"/>
          </a:xfrm>
          <a:prstGeom prst="ellipse">
            <a:avLst/>
          </a:prstGeom>
          <a:solidFill>
            <a:srgbClr val="630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957979D0-72A9-230C-D66A-FAFB350ED657}"/>
              </a:ext>
            </a:extLst>
          </p:cNvPr>
          <p:cNvSpPr/>
          <p:nvPr/>
        </p:nvSpPr>
        <p:spPr>
          <a:xfrm>
            <a:off x="-73626" y="5159842"/>
            <a:ext cx="3470317" cy="1744133"/>
          </a:xfrm>
          <a:custGeom>
            <a:avLst/>
            <a:gdLst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  <a:gd name="connsiteX0" fmla="*/ 0 w 3470317"/>
              <a:gd name="connsiteY0" fmla="*/ 1735328 h 1744133"/>
              <a:gd name="connsiteX1" fmla="*/ 1607651 w 3470317"/>
              <a:gd name="connsiteY1" fmla="*/ 0 h 1744133"/>
              <a:gd name="connsiteX2" fmla="*/ 3470317 w 3470317"/>
              <a:gd name="connsiteY2" fmla="*/ 0 h 1744133"/>
              <a:gd name="connsiteX3" fmla="*/ 1887051 w 3470317"/>
              <a:gd name="connsiteY3" fmla="*/ 1744133 h 1744133"/>
              <a:gd name="connsiteX4" fmla="*/ 0 w 3470317"/>
              <a:gd name="connsiteY4" fmla="*/ 1735328 h 174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7" h="1744133">
                <a:moveTo>
                  <a:pt x="0" y="1735328"/>
                </a:moveTo>
                <a:cubicBezTo>
                  <a:pt x="19417" y="1546352"/>
                  <a:pt x="30366" y="205910"/>
                  <a:pt x="1607651" y="0"/>
                </a:cubicBezTo>
                <a:lnTo>
                  <a:pt x="3470317" y="0"/>
                </a:lnTo>
                <a:cubicBezTo>
                  <a:pt x="3416695" y="420511"/>
                  <a:pt x="3337672" y="1484488"/>
                  <a:pt x="1887051" y="1744133"/>
                </a:cubicBezTo>
                <a:lnTo>
                  <a:pt x="0" y="1735328"/>
                </a:ln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ágrima 42">
            <a:extLst>
              <a:ext uri="{FF2B5EF4-FFF2-40B4-BE49-F238E27FC236}">
                <a16:creationId xmlns:a16="http://schemas.microsoft.com/office/drawing/2014/main" id="{53519202-58E8-0A04-5374-ACFAC85869D5}"/>
              </a:ext>
            </a:extLst>
          </p:cNvPr>
          <p:cNvSpPr/>
          <p:nvPr/>
        </p:nvSpPr>
        <p:spPr>
          <a:xfrm flipH="1">
            <a:off x="3396691" y="5159842"/>
            <a:ext cx="2019179" cy="1915025"/>
          </a:xfrm>
          <a:prstGeom prst="teardrop">
            <a:avLst/>
          </a:prstGeom>
          <a:solidFill>
            <a:srgbClr val="630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arcador de texto 23">
            <a:extLst>
              <a:ext uri="{FF2B5EF4-FFF2-40B4-BE49-F238E27FC236}">
                <a16:creationId xmlns:a16="http://schemas.microsoft.com/office/drawing/2014/main" id="{490336DC-8202-92C6-8602-81907515A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094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1366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45" name="Título 21">
            <a:extLst>
              <a:ext uri="{FF2B5EF4-FFF2-40B4-BE49-F238E27FC236}">
                <a16:creationId xmlns:a16="http://schemas.microsoft.com/office/drawing/2014/main" id="{E9ED5D9E-9669-B37F-165F-8BE62500C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094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E1309F-98C4-6AE9-DA88-19FD45F37C60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5B92121-139D-A06F-3493-1A486945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15EC7C9-3BEF-7CD7-9EAE-F5572835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20" name="Marcador de posición de imagen 17">
            <a:extLst>
              <a:ext uri="{FF2B5EF4-FFF2-40B4-BE49-F238E27FC236}">
                <a16:creationId xmlns:a16="http://schemas.microsoft.com/office/drawing/2014/main" id="{D3AB73E7-2E54-E0A6-AA9D-A7D80F266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</p:spTree>
    <p:extLst>
      <p:ext uri="{BB962C8B-B14F-4D97-AF65-F5344CB8AC3E}">
        <p14:creationId xmlns:p14="http://schemas.microsoft.com/office/powerpoint/2010/main" val="1265883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51861C4-A08D-8C22-AF06-52DD40A8BB5D}"/>
              </a:ext>
            </a:extLst>
          </p:cNvPr>
          <p:cNvSpPr/>
          <p:nvPr/>
        </p:nvSpPr>
        <p:spPr>
          <a:xfrm>
            <a:off x="0" y="5766920"/>
            <a:ext cx="12192000" cy="110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4C7094-5636-D843-E6FE-33EA961D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AC106E-7854-04C4-7185-8DFAEF3A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FAEE1F9B-7397-531F-3FBD-63CC95BF7D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73D156D-FB0A-17EF-8522-CC45759FDF44}"/>
              </a:ext>
            </a:extLst>
          </p:cNvPr>
          <p:cNvCxnSpPr/>
          <p:nvPr/>
        </p:nvCxnSpPr>
        <p:spPr>
          <a:xfrm>
            <a:off x="1378094" y="5759532"/>
            <a:ext cx="929737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19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89CA2-6701-6926-E9BF-EA2345E8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368410-818E-85B6-090A-1398E6C1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6/5/2026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64CD5A-DAF5-093E-3899-FF8774D4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78DB2D-4F16-F8EB-381A-A282EE26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4740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6/5/2026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8432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967-18C3-B04C-AAEA-D749B8D6B935}" type="datetimeFigureOut">
              <a:rPr lang="es-CR" smtClean="0"/>
              <a:t>6/5/2026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216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3492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 userDrawn="1"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2052182"/>
            <a:ext cx="6316662" cy="1666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TÍTULO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9B2BE-BCC7-B024-4AD7-FDB273A00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7669" y="3818461"/>
            <a:ext cx="6369050" cy="804339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31923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566393F-298C-1A3B-4920-2AB604C6720D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FAA301-45AF-45BD-3259-60DCB8EB3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7CAF8A3-8156-DE34-6235-A44C7E9E4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4" name="Marcador de posición de imagen 17">
            <a:extLst>
              <a:ext uri="{FF2B5EF4-FFF2-40B4-BE49-F238E27FC236}">
                <a16:creationId xmlns:a16="http://schemas.microsoft.com/office/drawing/2014/main" id="{F94F9C5B-116E-2101-D8EF-D9A171979B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F501871B-6D67-E557-25FF-B8722F4C1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712230"/>
            <a:ext cx="5927342" cy="49805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  <p:sp>
        <p:nvSpPr>
          <p:cNvPr id="23" name="Marcador de texto 23">
            <a:extLst>
              <a:ext uri="{FF2B5EF4-FFF2-40B4-BE49-F238E27FC236}">
                <a16:creationId xmlns:a16="http://schemas.microsoft.com/office/drawing/2014/main" id="{E28EB782-8C0F-67E7-359C-326FD13A2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1507" y="2583748"/>
            <a:ext cx="4689330" cy="26953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" name="Título 21">
            <a:extLst>
              <a:ext uri="{FF2B5EF4-FFF2-40B4-BE49-F238E27FC236}">
                <a16:creationId xmlns:a16="http://schemas.microsoft.com/office/drawing/2014/main" id="{92F2DDA0-B0A1-89A0-8B23-8C10C67FC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1507" y="994416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2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2052182"/>
            <a:ext cx="6316662" cy="1666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TÍTULO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9B2BE-BCC7-B024-4AD7-FDB273A00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7669" y="3818461"/>
            <a:ext cx="6369050" cy="804339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Subtítulo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E170370-B109-4B85-1ACB-9351A697CA6A}"/>
              </a:ext>
            </a:extLst>
          </p:cNvPr>
          <p:cNvSpPr/>
          <p:nvPr userDrawn="1"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11679C-854F-C7ED-D17F-719B85F64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BA5A55-198C-F04E-73E0-93FF240F9C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2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53408A7-D426-5DA8-4992-60B45F841E58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2B813-2982-CCCE-0500-4D711B0F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BE54D-EE23-3111-6FE2-381FAB89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DDCD358-B9F9-E86A-2DD7-33289B45B4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76E4D36F-55BA-29DB-4A90-511717F20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7669" y="621177"/>
            <a:ext cx="6316662" cy="12879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MX" dirty="0"/>
              <a:t>INTRODUCCIÓN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4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291DFC8-10E6-64F9-7197-C7065E3B7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C6DBFB-D7C9-F116-8A31-628E9745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8" name="Marcador de posición de imagen 17">
            <a:extLst>
              <a:ext uri="{FF2B5EF4-FFF2-40B4-BE49-F238E27FC236}">
                <a16:creationId xmlns:a16="http://schemas.microsoft.com/office/drawing/2014/main" id="{B4DDBDE4-DE8E-6AA4-4F20-0813D5B4BF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13" name="Título 21">
            <a:extLst>
              <a:ext uri="{FF2B5EF4-FFF2-40B4-BE49-F238E27FC236}">
                <a16:creationId xmlns:a16="http://schemas.microsoft.com/office/drawing/2014/main" id="{86614937-BA66-941E-0D43-B96292FAB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696" y="467625"/>
            <a:ext cx="4414286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14" name="Marcador de texto 23">
            <a:extLst>
              <a:ext uri="{FF2B5EF4-FFF2-40B4-BE49-F238E27FC236}">
                <a16:creationId xmlns:a16="http://schemas.microsoft.com/office/drawing/2014/main" id="{9350FABF-E68C-77AF-DE89-BE996996F0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696" y="2552129"/>
            <a:ext cx="10158608" cy="31847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F0685F-725B-5E3A-73FC-ED1E3D03D21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1DBC654-9E4B-6060-9A54-834026359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B0800E8-8201-8E0A-AC07-1973CD143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13" name="Marcador de posición de imagen 17">
            <a:extLst>
              <a:ext uri="{FF2B5EF4-FFF2-40B4-BE49-F238E27FC236}">
                <a16:creationId xmlns:a16="http://schemas.microsoft.com/office/drawing/2014/main" id="{EA3DC657-BA87-3FB2-B5AF-E374DA7847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AD7377EC-5E83-6645-2DEF-CAD22E57AF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456" y="1049516"/>
            <a:ext cx="5784845" cy="132556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A0B1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25B2C443-2845-E51E-C8C5-F84891257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5858" y="2591233"/>
            <a:ext cx="5784444" cy="25066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80C3F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897BE5-3ACD-365F-F458-DEA4DF5B09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6261" y="0"/>
            <a:ext cx="4505739" cy="5943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80C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287517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A7E1DC-92B0-4F4F-F87B-E6210C96E15A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F0A753-7B02-F41D-8A65-FCC7FFCE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355" y="6203971"/>
            <a:ext cx="1971291" cy="322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58762A-1341-8C52-016E-D7150948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13" y="5994399"/>
            <a:ext cx="2086254" cy="729721"/>
          </a:xfrm>
          <a:prstGeom prst="rect">
            <a:avLst/>
          </a:prstGeom>
        </p:spPr>
      </p:pic>
      <p:sp>
        <p:nvSpPr>
          <p:cNvPr id="9" name="Marcador de posición de imagen 17">
            <a:extLst>
              <a:ext uri="{FF2B5EF4-FFF2-40B4-BE49-F238E27FC236}">
                <a16:creationId xmlns:a16="http://schemas.microsoft.com/office/drawing/2014/main" id="{1197456B-DFBF-69DA-40C5-22348729FE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8094" y="6043501"/>
            <a:ext cx="1693863" cy="648209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latin typeface="Montserrat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 LOGO</a:t>
            </a:r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3E07470-962F-3471-A915-90668DDA6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632" y="331873"/>
            <a:ext cx="6596737" cy="1325563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C3C316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TÍTULO</a:t>
            </a:r>
            <a:endParaRPr lang="en-US" dirty="0"/>
          </a:p>
        </p:txBody>
      </p:sp>
      <p:sp>
        <p:nvSpPr>
          <p:cNvPr id="5" name="Marcador de texto 23">
            <a:extLst>
              <a:ext uri="{FF2B5EF4-FFF2-40B4-BE49-F238E27FC236}">
                <a16:creationId xmlns:a16="http://schemas.microsoft.com/office/drawing/2014/main" id="{457F300D-A671-5721-2D58-0B627181F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98073" y="1989309"/>
            <a:ext cx="8395854" cy="3399120"/>
          </a:xfrm>
        </p:spPr>
        <p:txBody>
          <a:bodyPr>
            <a:normAutofit/>
          </a:bodyPr>
          <a:lstStyle>
            <a:lvl1pPr marL="285750" indent="-285750">
              <a:buClr>
                <a:srgbClr val="C3C316"/>
              </a:buClr>
              <a:buFont typeface="Arial" panose="020B0604020202020204" pitchFamily="34" charset="0"/>
              <a:buChar char="•"/>
              <a:defRPr sz="2000">
                <a:solidFill>
                  <a:srgbClr val="022248"/>
                </a:solidFill>
                <a:latin typeface="Montserrat" pitchFamily="2" charset="77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Cuerpo de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5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24006A-6F93-7F8B-C9ED-0D610110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4B197-6695-CE70-6A92-A7E84CAE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9FC47B-0F43-F4CD-5D0F-B77A27785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0967-18C3-B04C-AAEA-D749B8D6B935}" type="datetimeFigureOut">
              <a:rPr lang="es-CR" smtClean="0"/>
              <a:t>6/5/2026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98C03E-5E27-C634-9CE5-FE0E75F64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7BF423-0FF1-1238-414C-36260CDB0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F64E-86CC-2649-AE6A-9B714BC1C47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84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678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rentanacional.go.cr/buscador/?idsubsitio=67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aticr@rnp.go.cr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16" name="Título 16">
            <a:extLst>
              <a:ext uri="{FF2B5EF4-FFF2-40B4-BE49-F238E27FC236}">
                <a16:creationId xmlns:a16="http://schemas.microsoft.com/office/drawing/2014/main" id="{28D9CDA7-0BA1-A96D-91D8-B99E63873DF4}"/>
              </a:ext>
            </a:extLst>
          </p:cNvPr>
          <p:cNvSpPr txBox="1">
            <a:spLocks/>
          </p:cNvSpPr>
          <p:nvPr/>
        </p:nvSpPr>
        <p:spPr>
          <a:xfrm>
            <a:off x="3523528" y="954266"/>
            <a:ext cx="5283289" cy="734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Clasificación de Niza</a:t>
            </a:r>
            <a:endParaRPr lang="es-ES_tradnl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23" y="1892653"/>
            <a:ext cx="8019756" cy="46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7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32" y="643759"/>
            <a:ext cx="6596737" cy="1325563"/>
          </a:xfrm>
        </p:spPr>
        <p:txBody>
          <a:bodyPr/>
          <a:lstStyle/>
          <a:p>
            <a:r>
              <a:rPr lang="es-ES_tradnl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Tipos de marcas</a:t>
            </a:r>
          </a:p>
        </p:txBody>
      </p:sp>
      <p:pic>
        <p:nvPicPr>
          <p:cNvPr id="3" name="Picture 2" descr="Find Your Nearest Nike Store. Nike.com TR">
            <a:extLst>
              <a:ext uri="{FF2B5EF4-FFF2-40B4-BE49-F238E27FC236}">
                <a16:creationId xmlns:a16="http://schemas.microsoft.com/office/drawing/2014/main" id="{957859D8-8620-6F0F-4373-57BFFAB76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17" y="2298363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ichelin – Logos Download">
            <a:extLst>
              <a:ext uri="{FF2B5EF4-FFF2-40B4-BE49-F238E27FC236}">
                <a16:creationId xmlns:a16="http://schemas.microsoft.com/office/drawing/2014/main" id="{62D842FC-AC7A-D4F3-2211-7356B7B6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262" y="3158874"/>
            <a:ext cx="3426704" cy="15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BDBEA-46A8-D075-5D67-A3BC448B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735" y="3410067"/>
            <a:ext cx="3426704" cy="7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6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6"/>
            <a:ext cx="12192000" cy="123957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750003"/>
            <a:ext cx="9035825" cy="1325563"/>
          </a:xfrm>
        </p:spPr>
        <p:txBody>
          <a:bodyPr/>
          <a:lstStyle/>
          <a:p>
            <a:pPr algn="ctr"/>
            <a:r>
              <a:rPr lang="es" sz="2600" dirty="0">
                <a:solidFill>
                  <a:schemeClr val="bg1"/>
                </a:solidFill>
                <a:latin typeface="Alexandria" panose="020B0604020202020204" charset="-78"/>
                <a:ea typeface="+mn-ea"/>
                <a:cs typeface="Alexandria" panose="020B0604020202020204" charset="-78"/>
              </a:rPr>
              <a:t>Más allá de las marcas tradicionales:</a:t>
            </a:r>
            <a:r>
              <a:rPr lang="es" sz="26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s" sz="2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s" sz="2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Olfativas</a:t>
            </a:r>
            <a:r>
              <a:rPr lang="es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, tridimensionales y sonoras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D75AFFC-F69B-6040-B648-3831C40ED567}"/>
              </a:ext>
            </a:extLst>
          </p:cNvPr>
          <p:cNvGrpSpPr/>
          <p:nvPr/>
        </p:nvGrpSpPr>
        <p:grpSpPr>
          <a:xfrm>
            <a:off x="1750182" y="2437576"/>
            <a:ext cx="9304697" cy="3809324"/>
            <a:chOff x="415601" y="1536634"/>
            <a:chExt cx="11360800" cy="4652100"/>
          </a:xfrm>
        </p:grpSpPr>
        <p:pic>
          <p:nvPicPr>
            <p:cNvPr id="23" name="Google Shape;170;p31">
              <a:extLst>
                <a:ext uri="{FF2B5EF4-FFF2-40B4-BE49-F238E27FC236}">
                  <a16:creationId xmlns:a16="http://schemas.microsoft.com/office/drawing/2014/main" id="{7DA4DAAC-E1A1-4DAC-B881-AC7EE47425B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70300" y="4536434"/>
              <a:ext cx="4406101" cy="165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71;p31">
              <a:extLst>
                <a:ext uri="{FF2B5EF4-FFF2-40B4-BE49-F238E27FC236}">
                  <a16:creationId xmlns:a16="http://schemas.microsoft.com/office/drawing/2014/main" id="{B3D86496-4461-CA68-A20F-5E62292DF48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49351" y="1872733"/>
              <a:ext cx="3048000" cy="236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72;p31">
              <a:extLst>
                <a:ext uri="{FF2B5EF4-FFF2-40B4-BE49-F238E27FC236}">
                  <a16:creationId xmlns:a16="http://schemas.microsoft.com/office/drawing/2014/main" id="{98521C0B-6B12-2997-7891-C3EB3B156696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5601" y="1536634"/>
              <a:ext cx="4490767" cy="2049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73;p31">
              <a:extLst>
                <a:ext uri="{FF2B5EF4-FFF2-40B4-BE49-F238E27FC236}">
                  <a16:creationId xmlns:a16="http://schemas.microsoft.com/office/drawing/2014/main" id="{F811E9B4-5503-80C3-88B5-AE34C2B038AB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109233" y="2294518"/>
              <a:ext cx="2413000" cy="379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74;p31">
              <a:extLst>
                <a:ext uri="{FF2B5EF4-FFF2-40B4-BE49-F238E27FC236}">
                  <a16:creationId xmlns:a16="http://schemas.microsoft.com/office/drawing/2014/main" id="{CE8572B7-F8A0-2D9C-FF35-B9F91DFB1CEF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81137" y="3918069"/>
              <a:ext cx="1857001" cy="217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3988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597585"/>
            <a:ext cx="9035825" cy="132556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¿S</a:t>
            </a:r>
            <a:r>
              <a:rPr lang="es-ES_tradnl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 acuerdan?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5B6C041-1734-303C-F7B8-80FC599B2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319" y="1898835"/>
            <a:ext cx="7342793" cy="46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613883"/>
            <a:ext cx="9035825" cy="132556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n-U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Patente</a:t>
            </a:r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del </a:t>
            </a:r>
            <a:r>
              <a:rPr lang="en-U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Chifrijo</a:t>
            </a:r>
            <a:r>
              <a:rPr lang="es-ES_tradnl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?, </a:t>
            </a:r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n-U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Porqu</a:t>
            </a:r>
            <a:r>
              <a:rPr lang="en-US" sz="40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é</a:t>
            </a:r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no</a:t>
            </a:r>
            <a:r>
              <a:rPr lang="es-ES_tradnl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? 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0E4DB6-1921-C796-5F37-8F63A1F98F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79" r="6036"/>
          <a:stretch>
            <a:fillRect/>
          </a:stretch>
        </p:blipFill>
        <p:spPr>
          <a:xfrm rot="16200000">
            <a:off x="3868252" y="1800412"/>
            <a:ext cx="4366949" cy="48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36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613883"/>
            <a:ext cx="9035825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Prohibiciones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51108D0A-DBF8-375C-A44A-05C4BCBE67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6865" y="2105932"/>
            <a:ext cx="5788820" cy="444273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SzPct val="80000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nadmisibles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por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derechos de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terceros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lvl="1">
              <a:spcBef>
                <a:spcPts val="1000"/>
              </a:spcBef>
              <a:buSzPct val="80000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Cuando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existe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previamente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inscrita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una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marca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con las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mismas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características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que las que se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esta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solicitando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spcBef>
                <a:spcPts val="1000"/>
              </a:spcBef>
              <a:buSzPct val="80000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spcBef>
                <a:spcPts val="1000"/>
              </a:spcBef>
              <a:buSzPct val="80000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Inadmisibles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por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razones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intrínsecas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lvl="1">
              <a:spcBef>
                <a:spcPts val="1000"/>
              </a:spcBef>
              <a:buSzPct val="80000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Solicitudes de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marcas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que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atentan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contra la moral, el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orden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público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o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utilizan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un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símbolo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patrio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 </a:t>
            </a:r>
          </a:p>
        </p:txBody>
      </p:sp>
      <p:sp>
        <p:nvSpPr>
          <p:cNvPr id="8" name="Shape 3"/>
          <p:cNvSpPr/>
          <p:nvPr/>
        </p:nvSpPr>
        <p:spPr>
          <a:xfrm>
            <a:off x="5296832" y="2273674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9" name="Shape 3"/>
          <p:cNvSpPr/>
          <p:nvPr/>
        </p:nvSpPr>
        <p:spPr>
          <a:xfrm>
            <a:off x="5721946" y="2698788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0" name="Shape 3"/>
          <p:cNvSpPr/>
          <p:nvPr/>
        </p:nvSpPr>
        <p:spPr>
          <a:xfrm>
            <a:off x="5729968" y="5048951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1" name="Shape 3"/>
          <p:cNvSpPr/>
          <p:nvPr/>
        </p:nvSpPr>
        <p:spPr>
          <a:xfrm>
            <a:off x="5288812" y="4607797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0" y="3145216"/>
            <a:ext cx="49053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645967"/>
            <a:ext cx="9035825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Criterios de similitud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graphicFrame>
        <p:nvGraphicFramePr>
          <p:cNvPr id="8" name="Marcador de texto 2">
            <a:extLst>
              <a:ext uri="{FF2B5EF4-FFF2-40B4-BE49-F238E27FC236}">
                <a16:creationId xmlns:a16="http://schemas.microsoft.com/office/drawing/2014/main" id="{79CD8339-60CF-F01C-12DB-D5502A04F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594572"/>
              </p:ext>
            </p:extLst>
          </p:nvPr>
        </p:nvGraphicFramePr>
        <p:xfrm>
          <a:off x="500063" y="1664962"/>
          <a:ext cx="11188323" cy="469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362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728663"/>
            <a:ext cx="12233719" cy="5353842"/>
          </a:xfrm>
          <a:prstGeom prst="rect">
            <a:avLst/>
          </a:prstGeom>
        </p:spPr>
      </p:pic>
      <p:sp>
        <p:nvSpPr>
          <p:cNvPr id="22" name="Forma libre 21">
            <a:extLst>
              <a:ext uri="{FF2B5EF4-FFF2-40B4-BE49-F238E27FC236}">
                <a16:creationId xmlns:a16="http://schemas.microsoft.com/office/drawing/2014/main" id="{EE22292F-0429-EEAE-1621-6F3877C5FE9A}"/>
              </a:ext>
            </a:extLst>
          </p:cNvPr>
          <p:cNvSpPr/>
          <p:nvPr/>
        </p:nvSpPr>
        <p:spPr>
          <a:xfrm rot="10800000" flipH="1">
            <a:off x="8127013" y="4710234"/>
            <a:ext cx="1817620" cy="20138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9AAAF0AA-FAE3-5AE9-1D7C-0531D2CD635B}"/>
              </a:ext>
            </a:extLst>
          </p:cNvPr>
          <p:cNvSpPr/>
          <p:nvPr/>
        </p:nvSpPr>
        <p:spPr>
          <a:xfrm rot="10800000">
            <a:off x="9944633" y="4710234"/>
            <a:ext cx="2060278" cy="2061739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-112295" y="5808484"/>
            <a:ext cx="12384505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B56AC13-CA7A-8E29-A398-4754CD59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31" y="2706866"/>
            <a:ext cx="5784845" cy="1325563"/>
          </a:xfrm>
        </p:spPr>
        <p:txBody>
          <a:bodyPr/>
          <a:lstStyle/>
          <a:p>
            <a:r>
              <a:rPr lang="es-ES_tradnl" sz="6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Patentes de invención</a:t>
            </a:r>
          </a:p>
        </p:txBody>
      </p:sp>
      <p:pic>
        <p:nvPicPr>
          <p:cNvPr id="2" name="Picture 5" descr="La palabra &quot;brainstorming&quot; grabada en metal">
            <a:extLst>
              <a:ext uri="{FF2B5EF4-FFF2-40B4-BE49-F238E27FC236}">
                <a16:creationId xmlns:a16="http://schemas.microsoft.com/office/drawing/2014/main" id="{E51A036E-22C4-CA83-6225-DCB617A4B6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</a:blip>
          <a:srcRect l="27581" r="3650" b="-2"/>
          <a:stretch/>
        </p:blipFill>
        <p:spPr>
          <a:xfrm>
            <a:off x="6958642" y="728663"/>
            <a:ext cx="5233357" cy="5079822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940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637709"/>
            <a:ext cx="9035825" cy="1325563"/>
          </a:xfrm>
        </p:spPr>
        <p:txBody>
          <a:bodyPr/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Patentes de invención</a:t>
            </a:r>
          </a:p>
        </p:txBody>
      </p:sp>
      <p:sp>
        <p:nvSpPr>
          <p:cNvPr id="7" name="Marcador de texto 12">
            <a:extLst>
              <a:ext uri="{FF2B5EF4-FFF2-40B4-BE49-F238E27FC236}">
                <a16:creationId xmlns:a16="http://schemas.microsoft.com/office/drawing/2014/main" id="{A09AF560-0922-8FA8-F97D-2304077392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39642" y="2342955"/>
            <a:ext cx="9046152" cy="365435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Documento técnico oficial que 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describe una  invención </a:t>
            </a: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y crea una situación jurídica mediante la  cual la invención sólo puede ser explotada por el  dueño o bajo su autorización (licencia).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sz="26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Se rige por la 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Ley </a:t>
            </a:r>
            <a:r>
              <a:rPr lang="es-CR" sz="2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N°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 6867, Ley de Patentes de Invención, Dibujos y Modelos  Industriales y Modelos de Utilidad</a:t>
            </a: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Una invención es una </a:t>
            </a:r>
            <a:r>
              <a:rPr lang="es-C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solución nueva </a:t>
            </a: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 un problema técnico.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Ej. Café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R" dirty="0"/>
              <a:t>Ej. Café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3413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5">
            <a:extLst>
              <a:ext uri="{FF2B5EF4-FFF2-40B4-BE49-F238E27FC236}">
                <a16:creationId xmlns:a16="http://schemas.microsoft.com/office/drawing/2014/main" id="{84A7DE36-4460-C894-9A27-F923F421444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8187" r="16605" b="2"/>
          <a:stretch/>
        </p:blipFill>
        <p:spPr>
          <a:xfrm>
            <a:off x="1171576" y="1557341"/>
            <a:ext cx="4501442" cy="4952907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36518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456C8DB-DF0C-ED0C-D2AF-A9FC7EE64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7554" y="2497770"/>
            <a:ext cx="5713604" cy="3445830"/>
          </a:xfrm>
        </p:spPr>
        <p:txBody>
          <a:bodyPr/>
          <a:lstStyle/>
          <a:p>
            <a:endParaRPr lang="en-US" dirty="0"/>
          </a:p>
          <a:p>
            <a:r>
              <a:rPr lang="en-US" sz="2600" dirty="0">
                <a:latin typeface="Alexandria" panose="020B0604020202020204" charset="-78"/>
                <a:cs typeface="Alexandria" panose="020B0604020202020204" charset="-78"/>
              </a:rPr>
              <a:t>¿Un </a:t>
            </a:r>
            <a:r>
              <a:rPr lang="en-US" sz="2600" dirty="0" err="1">
                <a:latin typeface="Alexandria" panose="020B0604020202020204" charset="-78"/>
                <a:cs typeface="Alexandria" panose="020B0604020202020204" charset="-78"/>
              </a:rPr>
              <a:t>lápiz</a:t>
            </a:r>
            <a:r>
              <a:rPr lang="en-US" sz="2600" dirty="0">
                <a:latin typeface="Alexandria" panose="020B0604020202020204" charset="-78"/>
                <a:cs typeface="Alexandria" panose="020B0604020202020204" charset="-78"/>
              </a:rPr>
              <a:t> con </a:t>
            </a:r>
            <a:r>
              <a:rPr lang="en-US" sz="2600" dirty="0" err="1">
                <a:latin typeface="Alexandria" panose="020B0604020202020204" charset="-78"/>
                <a:cs typeface="Alexandria" panose="020B0604020202020204" charset="-78"/>
              </a:rPr>
              <a:t>semillas</a:t>
            </a:r>
            <a:r>
              <a:rPr lang="en-US" sz="2600" dirty="0">
                <a:latin typeface="Alexandria" panose="020B0604020202020204" charset="-78"/>
                <a:cs typeface="Alexandria" panose="020B0604020202020204" charset="-78"/>
              </a:rPr>
              <a:t>…?</a:t>
            </a:r>
          </a:p>
          <a:p>
            <a:endParaRPr lang="en-US" sz="26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n-US" sz="2600" dirty="0">
                <a:latin typeface="Alexandria" panose="020B0604020202020204" charset="-78"/>
                <a:cs typeface="Alexandria" panose="020B0604020202020204" charset="-78"/>
              </a:rPr>
              <a:t>Google Patents</a:t>
            </a:r>
          </a:p>
          <a:p>
            <a:endParaRPr lang="en-US" sz="26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n-US" sz="2600" dirty="0" err="1">
                <a:latin typeface="Alexandria" panose="020B0604020202020204" charset="-78"/>
                <a:cs typeface="Alexandria" panose="020B0604020202020204" charset="-78"/>
              </a:rPr>
              <a:t>Pista</a:t>
            </a:r>
            <a:r>
              <a:rPr lang="en-US" sz="2600" dirty="0">
                <a:latin typeface="Alexandria" panose="020B0604020202020204" charset="-78"/>
                <a:cs typeface="Alexandria" panose="020B0604020202020204" charset="-78"/>
              </a:rPr>
              <a:t>: Plant producing writing instrument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830213"/>
            <a:ext cx="9035825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Las patentes no son cosa </a:t>
            </a:r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  del </a:t>
            </a:r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otro mundo…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1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5A457-5CBD-D85A-621D-DCE83F1F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674" y="1575965"/>
            <a:ext cx="4972665" cy="2948346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Abogado,  graduado de la Universidad de Costa Rica (UCR). </a:t>
            </a:r>
            <a:b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Cuenta </a:t>
            </a: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con una maestría en Propiedad Intelectual</a:t>
            </a: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b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Asesor </a:t>
            </a: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propiedad intelectual en el Tecnológico de Costa Rica (TEC) y como gestor de cooperación de proyectos. </a:t>
            </a:r>
            <a:b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r>
              <a:rPr lang="es-E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Además</a:t>
            </a:r>
            <a:r>
              <a:rPr lang="es-E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, ejerce como abogado independiente y es facilitador en Modifica.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/>
            </a: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</a:b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30585" y="5581186"/>
            <a:ext cx="2706190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Pablo Bonilla</a:t>
            </a: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961497" y="1688684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7" name="Shape 3"/>
          <p:cNvSpPr/>
          <p:nvPr/>
        </p:nvSpPr>
        <p:spPr>
          <a:xfrm>
            <a:off x="5961497" y="2312572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8" name="Shape 3"/>
          <p:cNvSpPr/>
          <p:nvPr/>
        </p:nvSpPr>
        <p:spPr>
          <a:xfrm>
            <a:off x="5961497" y="2936460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9" name="Shape 3"/>
          <p:cNvSpPr/>
          <p:nvPr/>
        </p:nvSpPr>
        <p:spPr>
          <a:xfrm>
            <a:off x="5961497" y="4274715"/>
            <a:ext cx="87313" cy="8731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           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72" y="1028703"/>
            <a:ext cx="3801259" cy="45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31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537437"/>
            <a:ext cx="9035825" cy="1325563"/>
          </a:xfrm>
        </p:spPr>
        <p:txBody>
          <a:bodyPr/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Modelos de utilidad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01" y="1757000"/>
            <a:ext cx="6776583" cy="47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63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728663"/>
            <a:ext cx="12233719" cy="535384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2723356"/>
            <a:ext cx="9035825" cy="1325563"/>
          </a:xfrm>
        </p:spPr>
        <p:txBody>
          <a:bodyPr>
            <a:normAutofit/>
          </a:bodyPr>
          <a:lstStyle/>
          <a:p>
            <a:pPr algn="ctr"/>
            <a:r>
              <a:rPr lang="es-CR" sz="7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Preguntas</a:t>
            </a:r>
            <a:endParaRPr lang="es-ES_tradnl" sz="7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861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728663"/>
            <a:ext cx="12233719" cy="5353842"/>
          </a:xfrm>
          <a:prstGeom prst="rect">
            <a:avLst/>
          </a:prstGeom>
        </p:spPr>
      </p:pic>
      <p:sp>
        <p:nvSpPr>
          <p:cNvPr id="22" name="Forma libre 21">
            <a:extLst>
              <a:ext uri="{FF2B5EF4-FFF2-40B4-BE49-F238E27FC236}">
                <a16:creationId xmlns:a16="http://schemas.microsoft.com/office/drawing/2014/main" id="{EE22292F-0429-EEAE-1621-6F3877C5FE9A}"/>
              </a:ext>
            </a:extLst>
          </p:cNvPr>
          <p:cNvSpPr/>
          <p:nvPr/>
        </p:nvSpPr>
        <p:spPr>
          <a:xfrm rot="10800000" flipH="1">
            <a:off x="8127013" y="4710234"/>
            <a:ext cx="1817620" cy="2013886"/>
          </a:xfrm>
          <a:custGeom>
            <a:avLst/>
            <a:gdLst>
              <a:gd name="connsiteX0" fmla="*/ 1736521 w 1736521"/>
              <a:gd name="connsiteY0" fmla="*/ 0 h 1753299"/>
              <a:gd name="connsiteX1" fmla="*/ 0 w 1736521"/>
              <a:gd name="connsiteY1" fmla="*/ 0 h 1753299"/>
              <a:gd name="connsiteX2" fmla="*/ 1736521 w 1736521"/>
              <a:gd name="connsiteY2" fmla="*/ 1753299 h 1753299"/>
              <a:gd name="connsiteX3" fmla="*/ 1736521 w 1736521"/>
              <a:gd name="connsiteY3" fmla="*/ 0 h 1753299"/>
              <a:gd name="connsiteX0" fmla="*/ 1738573 w 1738573"/>
              <a:gd name="connsiteY0" fmla="*/ 0 h 1753299"/>
              <a:gd name="connsiteX1" fmla="*/ 2052 w 1738573"/>
              <a:gd name="connsiteY1" fmla="*/ 0 h 1753299"/>
              <a:gd name="connsiteX2" fmla="*/ 1738573 w 1738573"/>
              <a:gd name="connsiteY2" fmla="*/ 1753299 h 1753299"/>
              <a:gd name="connsiteX3" fmla="*/ 1738573 w 1738573"/>
              <a:gd name="connsiteY3" fmla="*/ 0 h 1753299"/>
              <a:gd name="connsiteX0" fmla="*/ 1738345 w 1738345"/>
              <a:gd name="connsiteY0" fmla="*/ 0 h 1757264"/>
              <a:gd name="connsiteX1" fmla="*/ 1824 w 1738345"/>
              <a:gd name="connsiteY1" fmla="*/ 0 h 1757264"/>
              <a:gd name="connsiteX2" fmla="*/ 1738345 w 1738345"/>
              <a:gd name="connsiteY2" fmla="*/ 1753299 h 1757264"/>
              <a:gd name="connsiteX3" fmla="*/ 1738345 w 1738345"/>
              <a:gd name="connsiteY3" fmla="*/ 0 h 17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45" h="1757264">
                <a:moveTo>
                  <a:pt x="1738345" y="0"/>
                </a:moveTo>
                <a:lnTo>
                  <a:pt x="1824" y="0"/>
                </a:lnTo>
                <a:cubicBezTo>
                  <a:pt x="-56899" y="1331054"/>
                  <a:pt x="1318896" y="1806429"/>
                  <a:pt x="1738345" y="1753299"/>
                </a:cubicBezTo>
                <a:cubicBezTo>
                  <a:pt x="1735549" y="1180051"/>
                  <a:pt x="1732752" y="606804"/>
                  <a:pt x="1738345" y="0"/>
                </a:cubicBezTo>
                <a:close/>
              </a:path>
            </a:pathLst>
          </a:custGeom>
          <a:solidFill>
            <a:srgbClr val="C3C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9AAAF0AA-FAE3-5AE9-1D7C-0531D2CD635B}"/>
              </a:ext>
            </a:extLst>
          </p:cNvPr>
          <p:cNvSpPr/>
          <p:nvPr/>
        </p:nvSpPr>
        <p:spPr>
          <a:xfrm rot="10800000">
            <a:off x="9944633" y="4710234"/>
            <a:ext cx="2060278" cy="2061739"/>
          </a:xfrm>
          <a:custGeom>
            <a:avLst/>
            <a:gdLst>
              <a:gd name="connsiteX0" fmla="*/ 654205 w 1315844"/>
              <a:gd name="connsiteY0" fmla="*/ 0 h 1315844"/>
              <a:gd name="connsiteX1" fmla="*/ 0 w 1315844"/>
              <a:gd name="connsiteY1" fmla="*/ 0 h 1315844"/>
              <a:gd name="connsiteX2" fmla="*/ 1315844 w 1315844"/>
              <a:gd name="connsiteY2" fmla="*/ 1315844 h 1315844"/>
              <a:gd name="connsiteX3" fmla="*/ 1315844 w 1315844"/>
              <a:gd name="connsiteY3" fmla="*/ 669074 h 1315844"/>
              <a:gd name="connsiteX4" fmla="*/ 654205 w 1315844"/>
              <a:gd name="connsiteY4" fmla="*/ 0 h 1315844"/>
              <a:gd name="connsiteX0" fmla="*/ 654251 w 1315890"/>
              <a:gd name="connsiteY0" fmla="*/ 0 h 1315844"/>
              <a:gd name="connsiteX1" fmla="*/ 46 w 1315890"/>
              <a:gd name="connsiteY1" fmla="*/ 0 h 1315844"/>
              <a:gd name="connsiteX2" fmla="*/ 1315890 w 1315890"/>
              <a:gd name="connsiteY2" fmla="*/ 1315844 h 1315844"/>
              <a:gd name="connsiteX3" fmla="*/ 1315890 w 1315890"/>
              <a:gd name="connsiteY3" fmla="*/ 669074 h 1315844"/>
              <a:gd name="connsiteX4" fmla="*/ 654251 w 1315890"/>
              <a:gd name="connsiteY4" fmla="*/ 0 h 1315844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  <a:gd name="connsiteX0" fmla="*/ 654249 w 1315888"/>
              <a:gd name="connsiteY0" fmla="*/ 0 h 1316821"/>
              <a:gd name="connsiteX1" fmla="*/ 44 w 1315888"/>
              <a:gd name="connsiteY1" fmla="*/ 0 h 1316821"/>
              <a:gd name="connsiteX2" fmla="*/ 1315888 w 1315888"/>
              <a:gd name="connsiteY2" fmla="*/ 1315844 h 1316821"/>
              <a:gd name="connsiteX3" fmla="*/ 1315888 w 1315888"/>
              <a:gd name="connsiteY3" fmla="*/ 669074 h 1316821"/>
              <a:gd name="connsiteX4" fmla="*/ 654249 w 1315888"/>
              <a:gd name="connsiteY4" fmla="*/ 0 h 131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888" h="1316821">
                <a:moveTo>
                  <a:pt x="654249" y="0"/>
                </a:moveTo>
                <a:lnTo>
                  <a:pt x="44" y="0"/>
                </a:lnTo>
                <a:cubicBezTo>
                  <a:pt x="-7390" y="981308"/>
                  <a:pt x="929312" y="1338146"/>
                  <a:pt x="1315888" y="1315844"/>
                </a:cubicBezTo>
                <a:lnTo>
                  <a:pt x="1315888" y="669074"/>
                </a:lnTo>
                <a:cubicBezTo>
                  <a:pt x="902054" y="654205"/>
                  <a:pt x="584864" y="282498"/>
                  <a:pt x="654249" y="0"/>
                </a:cubicBezTo>
                <a:close/>
              </a:path>
            </a:pathLst>
          </a:custGeom>
          <a:solidFill>
            <a:srgbClr val="00A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-160421" y="5808484"/>
            <a:ext cx="12544926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B56AC13-CA7A-8E29-A398-4754CD59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341" y="2649060"/>
            <a:ext cx="5784845" cy="1325563"/>
          </a:xfrm>
        </p:spPr>
        <p:txBody>
          <a:bodyPr/>
          <a:lstStyle/>
          <a:p>
            <a:r>
              <a:rPr lang="es-ES_tradnl" sz="5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 de autor</a:t>
            </a:r>
          </a:p>
        </p:txBody>
      </p:sp>
      <p:pic>
        <p:nvPicPr>
          <p:cNvPr id="3" name="Picture 2" descr="Leonardo Da Vinci kimdir? Kısaca hayatı, eserleri, icatları ve tabloları  hakkında bilgi">
            <a:extLst>
              <a:ext uri="{FF2B5EF4-FFF2-40B4-BE49-F238E27FC236}">
                <a16:creationId xmlns:a16="http://schemas.microsoft.com/office/drawing/2014/main" id="{5C8031DA-D3BB-C7B6-1E30-874006862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t="9091" r="10781"/>
          <a:stretch/>
        </p:blipFill>
        <p:spPr bwMode="auto">
          <a:xfrm>
            <a:off x="6362452" y="760747"/>
            <a:ext cx="5829547" cy="504649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8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6"/>
            <a:ext cx="12192000" cy="135169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42" y="794109"/>
            <a:ext cx="9035825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El dibujo que acabamos de hacer posee derechos de autor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07" y="2311818"/>
            <a:ext cx="8067909" cy="38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628171"/>
            <a:ext cx="9815512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 moral y </a:t>
            </a:r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 patrimonial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06" y="2183358"/>
            <a:ext cx="9675778" cy="40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2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728663"/>
            <a:ext cx="12233719" cy="535384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88" y="3189288"/>
            <a:ext cx="9035825" cy="1325563"/>
          </a:xfrm>
        </p:spPr>
        <p:txBody>
          <a:bodyPr>
            <a:normAutofit/>
          </a:bodyPr>
          <a:lstStyle/>
          <a:p>
            <a:pPr algn="ctr"/>
            <a:r>
              <a:rPr lang="es-CR" sz="45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Volvemos en 5 minutos</a:t>
            </a:r>
            <a:endParaRPr lang="es-ES_tradnl" sz="45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578088" y="2117727"/>
            <a:ext cx="90358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7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Receso</a:t>
            </a:r>
            <a:endParaRPr lang="es-ES_tradnl" sz="7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8804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45" y="603877"/>
            <a:ext cx="9815512" cy="1325563"/>
          </a:xfrm>
        </p:spPr>
        <p:txBody>
          <a:bodyPr/>
          <a:lstStyle/>
          <a:p>
            <a:pPr algn="ctr"/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 moral y </a:t>
            </a:r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 patrimonial</a:t>
            </a:r>
            <a:endParaRPr lang="es-ES_tradnl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7" name="Picture 2" descr="What is a Trademark?">
            <a:extLst>
              <a:ext uri="{FF2B5EF4-FFF2-40B4-BE49-F238E27FC236}">
                <a16:creationId xmlns:a16="http://schemas.microsoft.com/office/drawing/2014/main" id="{A229AE09-4D32-3E21-830B-94AC86DB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047" y="2163160"/>
            <a:ext cx="3856774" cy="38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1D8D2E4-A442-61E9-8205-725E6381FF6A}"/>
              </a:ext>
            </a:extLst>
          </p:cNvPr>
          <p:cNvSpPr txBox="1">
            <a:spLocks/>
          </p:cNvSpPr>
          <p:nvPr/>
        </p:nvSpPr>
        <p:spPr>
          <a:xfrm>
            <a:off x="5895977" y="2729376"/>
            <a:ext cx="4512988" cy="33179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Inscribir una marca</a:t>
            </a:r>
          </a:p>
          <a:p>
            <a:r>
              <a:rPr lang="es-C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Utilizar el formulario</a:t>
            </a:r>
          </a:p>
          <a:p>
            <a:r>
              <a:rPr lang="es-C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Se puede realizar: </a:t>
            </a:r>
          </a:p>
          <a:p>
            <a:pPr lvl="1"/>
            <a:r>
              <a:rPr lang="es-C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A mano </a:t>
            </a:r>
          </a:p>
          <a:p>
            <a:pPr lvl="1"/>
            <a:r>
              <a:rPr lang="es-C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computadora</a:t>
            </a:r>
            <a:endParaRPr lang="es-CR" sz="27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707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648109"/>
            <a:ext cx="9815512" cy="132556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n-U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Qué</a:t>
            </a:r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debo</a:t>
            </a:r>
            <a:r>
              <a:rPr lang="en-U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saber</a:t>
            </a:r>
            <a:r>
              <a:rPr lang="es-CR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?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0A77109-94EA-0152-BA91-1C7C3C07A7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1135" y="2468399"/>
            <a:ext cx="7326889" cy="339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s-CR" dirty="0"/>
          </a:p>
          <a:p>
            <a:r>
              <a:rPr lang="es-CR" sz="3400" dirty="0" smtClean="0">
                <a:latin typeface="Alexandria" panose="020B0604020202020204" charset="-78"/>
                <a:cs typeface="Alexandria" panose="020B0604020202020204" charset="-78"/>
              </a:rPr>
              <a:t>¿</a:t>
            </a:r>
            <a:r>
              <a:rPr lang="es-CR" sz="3400" dirty="0">
                <a:latin typeface="Alexandria" panose="020B0604020202020204" charset="-78"/>
                <a:cs typeface="Alexandria" panose="020B0604020202020204" charset="-78"/>
              </a:rPr>
              <a:t>Mi marca es original?</a:t>
            </a:r>
          </a:p>
          <a:p>
            <a:endParaRPr lang="es-CR" sz="34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s-CR" sz="3400" dirty="0">
                <a:latin typeface="Alexandria" panose="020B0604020202020204" charset="-78"/>
                <a:cs typeface="Alexandria" panose="020B0604020202020204" charset="-78"/>
              </a:rPr>
              <a:t>¿Existen otras similares en </a:t>
            </a:r>
            <a:r>
              <a:rPr lang="es-CR" sz="3400" dirty="0" smtClean="0">
                <a:latin typeface="Alexandria" panose="020B0604020202020204" charset="-78"/>
                <a:cs typeface="Alexandria" panose="020B0604020202020204" charset="-78"/>
              </a:rPr>
              <a:t>el mercado</a:t>
            </a:r>
            <a:r>
              <a:rPr lang="es-CR" sz="3400" dirty="0">
                <a:latin typeface="Alexandria" panose="020B0604020202020204" charset="-78"/>
                <a:cs typeface="Alexandria" panose="020B0604020202020204" charset="-78"/>
              </a:rPr>
              <a:t>?</a:t>
            </a:r>
          </a:p>
          <a:p>
            <a:endParaRPr lang="es-CR" sz="3400" dirty="0"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s-CR" sz="3400" dirty="0">
                <a:latin typeface="Alexandria" panose="020B0604020202020204" charset="-78"/>
                <a:cs typeface="Alexandria" panose="020B0604020202020204" charset="-78"/>
              </a:rPr>
              <a:t>¿Mi marca genera confusión?</a:t>
            </a:r>
          </a:p>
        </p:txBody>
      </p:sp>
      <p:sp>
        <p:nvSpPr>
          <p:cNvPr id="7" name="Shape 3"/>
          <p:cNvSpPr/>
          <p:nvPr/>
        </p:nvSpPr>
        <p:spPr>
          <a:xfrm>
            <a:off x="3371850" y="3043701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1" name="Shape 3"/>
          <p:cNvSpPr/>
          <p:nvPr/>
        </p:nvSpPr>
        <p:spPr>
          <a:xfrm>
            <a:off x="3381375" y="4159334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2" name="Shape 3"/>
          <p:cNvSpPr/>
          <p:nvPr/>
        </p:nvSpPr>
        <p:spPr>
          <a:xfrm>
            <a:off x="3371850" y="5256008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70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" y="728663"/>
            <a:ext cx="12233719" cy="535384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192319" y="3979465"/>
            <a:ext cx="9851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33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/>
              </a:rPr>
              <a:t>Imprescindible buscar aquí antes de inscribir</a:t>
            </a:r>
            <a:endParaRPr lang="es-ES_tradnl" sz="33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192318" y="3235346"/>
            <a:ext cx="9851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33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/>
              </a:rPr>
              <a:t>Base Mundial de Marcas</a:t>
            </a:r>
            <a:endParaRPr lang="es-ES_tradnl" sz="33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192316" y="1883389"/>
            <a:ext cx="9851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47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/>
              </a:rPr>
              <a:t>Uso de bases de datos WIPO</a:t>
            </a:r>
          </a:p>
          <a:p>
            <a:pPr algn="ctr"/>
            <a:r>
              <a:rPr lang="es-CR" sz="47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/>
              </a:rPr>
              <a:t>Global </a:t>
            </a:r>
            <a:r>
              <a:rPr lang="es-CR" sz="4700" b="1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/>
              </a:rPr>
              <a:t>Database</a:t>
            </a:r>
            <a:endParaRPr lang="es-ES_tradnl" sz="47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71892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633821"/>
            <a:ext cx="9815512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Base de  datos de marca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pic>
        <p:nvPicPr>
          <p:cNvPr id="10" name="Marcador de contenido 3">
            <a:extLst>
              <a:ext uri="{FF2B5EF4-FFF2-40B4-BE49-F238E27FC236}">
                <a16:creationId xmlns:a16="http://schemas.microsoft.com/office/drawing/2014/main" id="{F8F31486-ABCB-A460-ADF6-EB34D21B1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536" y="2017305"/>
            <a:ext cx="9056014" cy="40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0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62A160-EF26-29B5-A372-B24A20AC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862" y="666745"/>
            <a:ext cx="6952192" cy="1320800"/>
          </a:xfrm>
        </p:spPr>
        <p:txBody>
          <a:bodyPr>
            <a:noAutofit/>
          </a:bodyPr>
          <a:lstStyle/>
          <a:p>
            <a:pPr algn="ctr"/>
            <a:r>
              <a:rPr lang="es-CR" sz="34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¿Qué es </a:t>
            </a:r>
            <a:r>
              <a:rPr lang="es-CR" sz="34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Propiedad Intelectual</a:t>
            </a:r>
            <a:r>
              <a:rPr lang="es-CR" sz="34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F49B1-9670-0851-B05A-A6C1D7A4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146" y="2053495"/>
            <a:ext cx="5666317" cy="4062437"/>
          </a:xfrm>
        </p:spPr>
        <p:txBody>
          <a:bodyPr>
            <a:normAutofit/>
          </a:bodyPr>
          <a:lstStyle/>
          <a:p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Conjunto </a:t>
            </a: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de reglas (</a:t>
            </a:r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Tratados internacionales, </a:t>
            </a: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leyes, reglamentos)</a:t>
            </a:r>
          </a:p>
          <a:p>
            <a:pPr lvl="1">
              <a:lnSpc>
                <a:spcPct val="90000"/>
              </a:lnSpc>
            </a:pP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Que protegen las creaciones intelectuales </a:t>
            </a:r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humanas.</a:t>
            </a: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lvl="1">
              <a:lnSpc>
                <a:spcPct val="90000"/>
              </a:lnSpc>
            </a:pP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lnSpc>
                <a:spcPct val="90000"/>
              </a:lnSpc>
            </a:pP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el mundo existe la Organización Mundial de la Propiedad Intelectual (OMPI</a:t>
            </a:r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).</a:t>
            </a: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lnSpc>
                <a:spcPct val="90000"/>
              </a:lnSpc>
            </a:pP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lnSpc>
                <a:spcPct val="90000"/>
              </a:lnSpc>
            </a:pPr>
            <a:r>
              <a:rPr lang="es-C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En CR la entidad rectora es el Registro </a:t>
            </a:r>
            <a:r>
              <a:rPr lang="es-C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Nacional.</a:t>
            </a:r>
            <a:endParaRPr lang="es-CR" sz="22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>
              <a:lnSpc>
                <a:spcPct val="90000"/>
              </a:lnSpc>
            </a:pPr>
            <a:endParaRPr lang="es-CR" dirty="0"/>
          </a:p>
        </p:txBody>
      </p:sp>
      <p:pic>
        <p:nvPicPr>
          <p:cNvPr id="9218" name="Picture 2" descr="Organización Mundial de la Propiedad Intelectual - EcuRed">
            <a:extLst>
              <a:ext uri="{FF2B5EF4-FFF2-40B4-BE49-F238E27FC236}">
                <a16:creationId xmlns:a16="http://schemas.microsoft.com/office/drawing/2014/main" id="{1AF981CC-6ABB-958A-7AD5-9B329967E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r="1" b="8667"/>
          <a:stretch/>
        </p:blipFill>
        <p:spPr bwMode="auto">
          <a:xfrm>
            <a:off x="6446398" y="1987545"/>
            <a:ext cx="4506302" cy="390099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2" y="1"/>
            <a:ext cx="3371850" cy="68768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2" y="2763058"/>
            <a:ext cx="4200530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Elegir </a:t>
            </a:r>
            <a:r>
              <a:rPr lang="es-E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pa</a:t>
            </a:r>
            <a:r>
              <a:rPr lang="en-US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í</a:t>
            </a:r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s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/>
            </a:endParaRP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44FF9138-BB6F-F818-684F-661C70874B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2114" y="4552508"/>
            <a:ext cx="6457950" cy="3858328"/>
          </a:xfrm>
        </p:spPr>
        <p:txBody>
          <a:bodyPr>
            <a:normAutofit/>
          </a:bodyPr>
          <a:lstStyle/>
          <a:p>
            <a:r>
              <a:rPr lang="es-CR" sz="3200" b="1" dirty="0"/>
              <a:t>-&gt;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B84C8AF3-3E9C-49C7-07FB-BF47E226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007" y="621668"/>
            <a:ext cx="3705905" cy="56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63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2" y="1"/>
            <a:ext cx="3371850" cy="68768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92" y="2763058"/>
            <a:ext cx="4200530" cy="1325563"/>
          </a:xfrm>
        </p:spPr>
        <p:txBody>
          <a:bodyPr/>
          <a:lstStyle/>
          <a:p>
            <a:pPr algn="ctr"/>
            <a:r>
              <a:rPr lang="es-ES" sz="40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Atenci</a:t>
            </a:r>
            <a:r>
              <a:rPr lang="es-ES_tradnl" sz="40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ó</a:t>
            </a:r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n!!!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91D8D2E4-A442-61E9-8205-725E6381FF6A}"/>
              </a:ext>
            </a:extLst>
          </p:cNvPr>
          <p:cNvSpPr txBox="1">
            <a:spLocks/>
          </p:cNvSpPr>
          <p:nvPr/>
        </p:nvSpPr>
        <p:spPr>
          <a:xfrm>
            <a:off x="5012785" y="2625662"/>
            <a:ext cx="6283612" cy="33179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Cambio de plataforma</a:t>
            </a:r>
          </a:p>
          <a:p>
            <a:pPr marL="0" indent="0">
              <a:buNone/>
            </a:pPr>
            <a:endParaRPr lang="es-CR" sz="3400" dirty="0" smtClean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NO cerramos la pestaña en el navegador</a:t>
            </a:r>
            <a:endParaRPr lang="es-CR" sz="3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674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1AA166-5DB1-F15F-AF2A-F7A500616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0284" y="3483738"/>
            <a:ext cx="10515600" cy="1583939"/>
          </a:xfr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5B82C6B-E7C5-DD3D-7866-D3E561700FBE}"/>
              </a:ext>
            </a:extLst>
          </p:cNvPr>
          <p:cNvCxnSpPr/>
          <p:nvPr/>
        </p:nvCxnSpPr>
        <p:spPr>
          <a:xfrm flipH="1">
            <a:off x="6574363" y="3077852"/>
            <a:ext cx="1157932" cy="135827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633821"/>
            <a:ext cx="9815512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Base de  datos de la clasificación de Niza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650451" y="1980687"/>
            <a:ext cx="9815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Buscar en Google:</a:t>
            </a:r>
          </a:p>
          <a:p>
            <a:pPr algn="ctr"/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OEPM - clasificación de Niza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203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6D9FCED4-8390-D6CD-0723-B55CD983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737" y="2190382"/>
            <a:ext cx="9129147" cy="4351338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7879C4B-E8C1-57F1-3BB5-E97E1B4C2F3C}"/>
              </a:ext>
            </a:extLst>
          </p:cNvPr>
          <p:cNvCxnSpPr/>
          <p:nvPr/>
        </p:nvCxnSpPr>
        <p:spPr>
          <a:xfrm>
            <a:off x="6265345" y="1579232"/>
            <a:ext cx="1710046" cy="147254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6541720"/>
            <a:ext cx="12192000" cy="335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633821"/>
            <a:ext cx="9815512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Formulario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4742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41575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6541720"/>
            <a:ext cx="12192000" cy="335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31" y="790535"/>
            <a:ext cx="6596737" cy="1325563"/>
          </a:xfrm>
        </p:spPr>
        <p:txBody>
          <a:bodyPr/>
          <a:lstStyle/>
          <a:p>
            <a:pPr algn="ctr"/>
            <a:r>
              <a:rPr lang="es-ES_tradnl" sz="4000" dirty="0" smtClean="0">
                <a:solidFill>
                  <a:schemeClr val="bg1"/>
                </a:solidFill>
                <a:latin typeface="Alexandria" panose="020B0604020202020204"/>
                <a:cs typeface="Alexandria" panose="020B0604020202020204"/>
              </a:rPr>
              <a:t>Llenar la hoja con la </a:t>
            </a:r>
            <a:r>
              <a:rPr lang="es-ES_tradnl" sz="4000" dirty="0" err="1">
                <a:solidFill>
                  <a:schemeClr val="bg1"/>
                </a:solidFill>
                <a:latin typeface="Alexandria" panose="020B0604020202020204"/>
                <a:cs typeface="Alexandria" panose="020B0604020202020204"/>
              </a:rPr>
              <a:t>i</a:t>
            </a:r>
            <a:r>
              <a:rPr lang="es-ES_tradnl" sz="4000" dirty="0" err="1" smtClean="0">
                <a:solidFill>
                  <a:schemeClr val="bg1"/>
                </a:solidFill>
                <a:latin typeface="Alexandria" panose="020B0604020202020204"/>
                <a:cs typeface="Alexandria" panose="020B0604020202020204"/>
              </a:rPr>
              <a:t>nformaci</a:t>
            </a:r>
            <a:r>
              <a:rPr lang="es-ES" sz="40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ó</a:t>
            </a:r>
            <a:r>
              <a:rPr lang="es-ES_tradnl" sz="4000" dirty="0" smtClean="0">
                <a:solidFill>
                  <a:schemeClr val="bg1"/>
                </a:solidFill>
                <a:latin typeface="Alexandria" panose="020B0604020202020204"/>
                <a:cs typeface="Alexandria" panose="020B0604020202020204"/>
              </a:rPr>
              <a:t>n requerida</a:t>
            </a:r>
            <a:endParaRPr lang="es-ES_tradnl" sz="4000" dirty="0">
              <a:solidFill>
                <a:schemeClr val="bg1"/>
              </a:solidFill>
              <a:latin typeface="Alexandria" panose="020B0604020202020204"/>
              <a:cs typeface="Alexandria" panose="020B0604020202020204"/>
            </a:endParaRP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6EC559E3-A29E-1C12-9D75-572A9FC32B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7211" y="3032925"/>
            <a:ext cx="7819488" cy="2774315"/>
          </a:xfrm>
        </p:spPr>
        <p:txBody>
          <a:bodyPr>
            <a:normAutofit fontScale="55000" lnSpcReduction="20000"/>
          </a:bodyPr>
          <a:lstStyle/>
          <a:p>
            <a:r>
              <a:rPr lang="es-C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Si lo </a:t>
            </a:r>
            <a:r>
              <a:rPr lang="es-CR" sz="48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hacen a mano, usen lápiz </a:t>
            </a:r>
            <a:r>
              <a:rPr lang="es-C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preferiblemente.</a:t>
            </a:r>
            <a:endParaRPr lang="es-CR" sz="48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endParaRPr lang="es-CR" sz="48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r>
              <a:rPr lang="es-C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Recuerden </a:t>
            </a:r>
            <a:r>
              <a:rPr lang="es-CR" sz="48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revisar bien la clasificación de </a:t>
            </a:r>
            <a:r>
              <a:rPr lang="es-C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NIZA.</a:t>
            </a:r>
            <a:endParaRPr lang="es-CR" sz="48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endParaRPr lang="es-CR" sz="48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r>
              <a:rPr lang="es-CR" sz="48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Levanten la mano si tienen alguna </a:t>
            </a:r>
            <a:r>
              <a:rPr lang="es-CR" sz="48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duda.</a:t>
            </a:r>
            <a:endParaRPr lang="es-CR" sz="48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r>
              <a:rPr lang="es-CR" dirty="0" smtClean="0">
                <a:solidFill>
                  <a:srgbClr val="FFFFFF"/>
                </a:solidFill>
              </a:rPr>
              <a:t>en </a:t>
            </a:r>
            <a:r>
              <a:rPr lang="es-CR" dirty="0">
                <a:solidFill>
                  <a:srgbClr val="FFFFFF"/>
                </a:solidFill>
              </a:rPr>
              <a:t>la mano si tienen alguna duda</a:t>
            </a:r>
          </a:p>
          <a:p>
            <a:endParaRPr lang="es-CR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8022" y="6002176"/>
            <a:ext cx="12192000" cy="102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3"/>
          <p:cNvSpPr/>
          <p:nvPr/>
        </p:nvSpPr>
        <p:spPr>
          <a:xfrm>
            <a:off x="2425372" y="3123911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2" name="Shape 3"/>
          <p:cNvSpPr/>
          <p:nvPr/>
        </p:nvSpPr>
        <p:spPr>
          <a:xfrm>
            <a:off x="2433394" y="3917991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  <p:sp>
        <p:nvSpPr>
          <p:cNvPr id="13" name="Shape 3"/>
          <p:cNvSpPr/>
          <p:nvPr/>
        </p:nvSpPr>
        <p:spPr>
          <a:xfrm>
            <a:off x="2457458" y="4744155"/>
            <a:ext cx="130033" cy="130033"/>
          </a:xfrm>
          <a:prstGeom prst="roundRect">
            <a:avLst>
              <a:gd name="adj" fmla="val 16366657"/>
            </a:avLst>
          </a:prstGeom>
          <a:solidFill>
            <a:schemeClr val="bg2">
              <a:lumMod val="50000"/>
            </a:schemeClr>
          </a:solidFill>
          <a:ln/>
        </p:spPr>
        <p:txBody>
          <a:bodyPr/>
          <a:lstStyle/>
          <a:p>
            <a:r>
              <a:rPr lang="es-E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15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B1C48A6-6471-7BA4-2E42-ECEC26620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98073" y="2534737"/>
            <a:ext cx="8395854" cy="339912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0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Pagar los $50 en el Banco de Costa Rica (Convenio con Registro</a:t>
            </a:r>
            <a:r>
              <a:rPr lang="es-CR" sz="3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).</a:t>
            </a:r>
            <a:endParaRPr lang="es-CR" sz="30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sz="30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0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20 colones en </a:t>
            </a:r>
            <a:r>
              <a:rPr lang="es-CR" sz="3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timbres.</a:t>
            </a:r>
            <a:endParaRPr lang="es-CR" sz="30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R" sz="30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0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Verificar que la solicitud contenga todos los requisitos que indica el formulario del paso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>
              <a:cs typeface="Alexandria" panose="020B0604020202020204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300158" y="633821"/>
            <a:ext cx="9815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3C316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Tasas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7338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6F8597D-503F-A1D9-5293-6A362E11E3C3}"/>
              </a:ext>
            </a:extLst>
          </p:cNvPr>
          <p:cNvSpPr txBox="1">
            <a:spLocks/>
          </p:cNvSpPr>
          <p:nvPr/>
        </p:nvSpPr>
        <p:spPr>
          <a:xfrm>
            <a:off x="1480796" y="1674437"/>
            <a:ext cx="9877016" cy="40854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Una vez presentada se debe esperar </a:t>
            </a:r>
            <a:r>
              <a:rPr lang="es-C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notificación.</a:t>
            </a:r>
            <a:endParaRPr lang="es-CR" dirty="0">
              <a:solidFill>
                <a:schemeClr val="tx1">
                  <a:lumMod val="50000"/>
                  <a:lumOff val="50000"/>
                </a:schemeClr>
              </a:solidFill>
              <a:latin typeface="Monserrat"/>
            </a:endParaRPr>
          </a:p>
          <a:p>
            <a:pPr lvl="1"/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Prevenciones de fondo o </a:t>
            </a:r>
            <a:r>
              <a:rPr lang="es-C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forma.</a:t>
            </a:r>
            <a:endParaRPr lang="es-CR" dirty="0">
              <a:solidFill>
                <a:schemeClr val="tx1">
                  <a:lumMod val="50000"/>
                  <a:lumOff val="50000"/>
                </a:schemeClr>
              </a:solidFill>
              <a:latin typeface="Monserrat"/>
            </a:endParaRPr>
          </a:p>
          <a:p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Si todo está bien, se paga el edicto en </a:t>
            </a:r>
            <a:r>
              <a:rPr lang="es-C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la Imprenta Nacional (El </a:t>
            </a:r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costo es variable</a:t>
            </a:r>
            <a:r>
              <a:rPr lang="es-C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).</a:t>
            </a:r>
            <a:endParaRPr lang="es-CR" dirty="0">
              <a:solidFill>
                <a:schemeClr val="tx1">
                  <a:lumMod val="50000"/>
                  <a:lumOff val="50000"/>
                </a:schemeClr>
              </a:solidFill>
              <a:latin typeface="Monserrat"/>
            </a:endParaRPr>
          </a:p>
          <a:p>
            <a:pPr lvl="1"/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En físico (en registro nacional hay una oficina</a:t>
            </a:r>
            <a:r>
              <a:rPr lang="es-C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).</a:t>
            </a:r>
            <a:endParaRPr lang="es-CR" dirty="0">
              <a:solidFill>
                <a:schemeClr val="tx1">
                  <a:lumMod val="50000"/>
                  <a:lumOff val="50000"/>
                </a:schemeClr>
              </a:solidFill>
              <a:latin typeface="Monserrat"/>
            </a:endParaRPr>
          </a:p>
          <a:p>
            <a:pPr lvl="1"/>
            <a:r>
              <a:rPr lang="es-CR" dirty="0">
                <a:solidFill>
                  <a:schemeClr val="tx1">
                    <a:lumMod val="50000"/>
                    <a:lumOff val="50000"/>
                  </a:schemeClr>
                </a:solidFill>
                <a:latin typeface="Monserrat"/>
              </a:rPr>
              <a:t>En la página web: </a:t>
            </a:r>
            <a:r>
              <a:rPr lang="es-CR" dirty="0">
                <a:solidFill>
                  <a:srgbClr val="002060"/>
                </a:solidFill>
                <a:latin typeface="Monserra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https://www.imprentanacional.go.cr/buscador/?idsubsitio=678</a:t>
            </a:r>
            <a:endParaRPr lang="es-CR" dirty="0">
              <a:solidFill>
                <a:srgbClr val="002060"/>
              </a:solidFill>
              <a:latin typeface="Monserra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s-CR" dirty="0">
              <a:solidFill>
                <a:srgbClr val="002060"/>
              </a:solidFill>
              <a:latin typeface="Monserra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BB69B4-2C9B-7D5D-89AE-C570871C3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680" y="4747690"/>
            <a:ext cx="6817378" cy="1662542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F8FE4D5-6EEB-5610-C274-D13D20411A9D}"/>
              </a:ext>
            </a:extLst>
          </p:cNvPr>
          <p:cNvCxnSpPr>
            <a:cxnSpLocks/>
          </p:cNvCxnSpPr>
          <p:nvPr/>
        </p:nvCxnSpPr>
        <p:spPr>
          <a:xfrm flipH="1">
            <a:off x="9032312" y="4747690"/>
            <a:ext cx="1864426" cy="72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79"/>
            <a:ext cx="12192000" cy="1019176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393191"/>
            <a:ext cx="9815512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Siguientes pasos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821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F2947041-A06F-E23E-B47D-D9C9E57A8B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5630" y="2510385"/>
            <a:ext cx="7084567" cy="318479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4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Se esperan 2 meses y medio.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4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Si no hay oposiciones, se retira el </a:t>
            </a:r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certificado.</a:t>
            </a:r>
            <a:endParaRPr lang="es-CR" sz="34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34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Para el retiro del certificado se debe pagar </a:t>
            </a:r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125 </a:t>
            </a:r>
            <a:r>
              <a:rPr lang="es-CR" sz="34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colones de </a:t>
            </a:r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timbres fiscales </a:t>
            </a:r>
            <a:r>
              <a:rPr lang="es-CR" sz="3400" dirty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y 5 de timbres de </a:t>
            </a:r>
            <a:r>
              <a:rPr lang="es-CR" sz="3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lexandria" panose="020B0604020202020204"/>
              </a:rPr>
              <a:t>archivo.</a:t>
            </a:r>
            <a:endParaRPr lang="es-CR" sz="3400" dirty="0">
              <a:solidFill>
                <a:schemeClr val="tx1">
                  <a:lumMod val="50000"/>
                  <a:lumOff val="50000"/>
                </a:schemeClr>
              </a:solidFill>
              <a:cs typeface="Alexandri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303"/>
            <a:ext cx="12192000" cy="1019176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58" y="714031"/>
            <a:ext cx="9815512" cy="1325563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Siguientes pasos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0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1779AA1-9C34-1BB9-98FC-D99554B4AC54}"/>
              </a:ext>
            </a:extLst>
          </p:cNvPr>
          <p:cNvSpPr/>
          <p:nvPr/>
        </p:nvSpPr>
        <p:spPr>
          <a:xfrm>
            <a:off x="0" y="5808484"/>
            <a:ext cx="12192000" cy="106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303"/>
            <a:ext cx="12192000" cy="1019176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300158" y="714031"/>
            <a:ext cx="9815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A0B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M</a:t>
            </a:r>
            <a:r>
              <a:rPr lang="es-CR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á</a:t>
            </a:r>
            <a:r>
              <a:rPr lang="es-ES" sz="40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s información o apoyo</a:t>
            </a:r>
            <a:endParaRPr lang="en-US" sz="40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96000" y="2106012"/>
            <a:ext cx="4812632" cy="436512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51108D0A-DBF8-375C-A44A-05C4BCBE671E}"/>
              </a:ext>
            </a:extLst>
          </p:cNvPr>
          <p:cNvSpPr txBox="1">
            <a:spLocks/>
          </p:cNvSpPr>
          <p:nvPr/>
        </p:nvSpPr>
        <p:spPr>
          <a:xfrm>
            <a:off x="797698" y="4404644"/>
            <a:ext cx="4979267" cy="908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80C3F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Centro de Apoyo a la</a:t>
            </a:r>
          </a:p>
          <a:p>
            <a:pPr algn="ctr">
              <a:buSzPct val="80000"/>
            </a:pPr>
            <a:r>
              <a:rPr lang="es-ES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Tecnologia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y la Innovaci</a:t>
            </a: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ó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 </a:t>
            </a:r>
          </a:p>
          <a:p>
            <a:pPr algn="ctr">
              <a:buSzPct val="80000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51108D0A-DBF8-375C-A44A-05C4BCBE671E}"/>
              </a:ext>
            </a:extLst>
          </p:cNvPr>
          <p:cNvSpPr txBox="1">
            <a:spLocks/>
          </p:cNvSpPr>
          <p:nvPr/>
        </p:nvSpPr>
        <p:spPr>
          <a:xfrm>
            <a:off x="5984625" y="2249171"/>
            <a:ext cx="4979267" cy="4442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80C3F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Telefonos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:</a:t>
            </a:r>
          </a:p>
          <a:p>
            <a:pPr algn="ctr">
              <a:buSzPct val="80000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2202-0623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/2202-0665</a:t>
            </a:r>
          </a:p>
          <a:p>
            <a:pPr algn="ctr">
              <a:buSzPct val="80000"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algn="ctr">
              <a:buSzPct val="80000"/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Correo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Electr</a:t>
            </a:r>
            <a:r>
              <a:rPr lang="es-E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ó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nico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:</a:t>
            </a:r>
          </a:p>
          <a:p>
            <a:pPr algn="ctr">
              <a:buSzPct val="80000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  <a:hlinkClick r:id="rId4"/>
              </a:rPr>
              <a:t>caticr@rnp.go.cr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algn="ctr">
              <a:buSzPct val="80000"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algn="ctr">
              <a:buSzPct val="80000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Horario de atención:</a:t>
            </a:r>
          </a:p>
          <a:p>
            <a:pPr algn="ctr">
              <a:buSzPct val="80000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Lunes a Viernes de </a:t>
            </a:r>
          </a:p>
          <a:p>
            <a:pPr algn="ctr">
              <a:buSzPct val="80000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8:00am a 3:30pm</a:t>
            </a:r>
          </a:p>
          <a:p>
            <a:pPr algn="ctr">
              <a:buSzPct val="80000"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B212B65-B241-2B15-7AAA-D4F4371A57A9}"/>
              </a:ext>
            </a:extLst>
          </p:cNvPr>
          <p:cNvSpPr txBox="1">
            <a:spLocks/>
          </p:cNvSpPr>
          <p:nvPr/>
        </p:nvSpPr>
        <p:spPr>
          <a:xfrm>
            <a:off x="1416084" y="2831274"/>
            <a:ext cx="3416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A0B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" sz="6000" dirty="0" smtClean="0">
                <a:solidFill>
                  <a:schemeClr val="tx1"/>
                </a:solidFill>
                <a:latin typeface="Alexandria" panose="020B0604020202020204" charset="-78"/>
                <a:cs typeface="Alexandria" panose="020B0604020202020204" charset="-78"/>
              </a:rPr>
              <a:t>CATI</a:t>
            </a:r>
            <a:endParaRPr lang="en-US" sz="6000" dirty="0">
              <a:solidFill>
                <a:schemeClr val="tx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2440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BA71B-D7E2-136E-76A7-2FAC083B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348" y="1593997"/>
            <a:ext cx="4847303" cy="1325563"/>
          </a:xfrm>
        </p:spPr>
        <p:txBody>
          <a:bodyPr>
            <a:normAutofit/>
          </a:bodyPr>
          <a:lstStyle/>
          <a:p>
            <a:r>
              <a:rPr lang="es-ES_tradnl" sz="4000" dirty="0">
                <a:latin typeface="Alexandria"/>
              </a:rPr>
              <a:t>Muchas 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C18D58-BC27-D5C3-5855-BBE2B254CA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3781" y="2793995"/>
            <a:ext cx="4384435" cy="670131"/>
          </a:xfrm>
        </p:spPr>
        <p:txBody>
          <a:bodyPr>
            <a:noAutofit/>
          </a:bodyPr>
          <a:lstStyle/>
          <a:p>
            <a:pPr algn="ctr"/>
            <a:r>
              <a:rPr lang="es-ES_tradnl" sz="3600" dirty="0"/>
              <a:t>Pablo Bonilla Siles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BE1293-F6AB-3B64-7B59-28F9640E89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44107" y="3519351"/>
            <a:ext cx="3988682" cy="664986"/>
          </a:xfrm>
        </p:spPr>
        <p:txBody>
          <a:bodyPr>
            <a:noAutofit/>
          </a:bodyPr>
          <a:lstStyle/>
          <a:p>
            <a:r>
              <a:rPr lang="es-ES_tradnl" sz="2600" dirty="0"/>
              <a:t>Abogado +506 8862 3592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CBE156-EC33-B302-66D2-B9889D14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249" y="4039919"/>
            <a:ext cx="1019498" cy="1024049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FCAC0D8-03D4-753A-7B35-31AD6DB211FE}"/>
              </a:ext>
            </a:extLst>
          </p:cNvPr>
          <p:cNvSpPr/>
          <p:nvPr/>
        </p:nvSpPr>
        <p:spPr>
          <a:xfrm>
            <a:off x="0" y="5943600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4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392A7F-2009-568B-DD58-8460E0C0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32" y="6460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4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“Me robaron la idea…”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43" y="1856963"/>
            <a:ext cx="8610666" cy="47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3C713E5-2D48-A8B5-297E-6AB4D36C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315" y="4276574"/>
            <a:ext cx="8931755" cy="14323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_tradnl" b="1" dirty="0">
                <a:solidFill>
                  <a:srgbClr val="00376F"/>
                </a:solidFill>
                <a:latin typeface="Montserrat" pitchFamily="2" charset="77"/>
              </a:rPr>
              <a:t>Muchas gracias</a:t>
            </a:r>
            <a:endParaRPr lang="en-US" b="1" dirty="0">
              <a:solidFill>
                <a:srgbClr val="00376F"/>
              </a:solidFill>
              <a:latin typeface="Montserrat" pitchFamily="2" charset="77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791B1B-F300-DA83-2767-D8E9F5006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524" y="1532097"/>
            <a:ext cx="3317736" cy="3317736"/>
          </a:xfrm>
          <a:prstGeom prst="rect">
            <a:avLst/>
          </a:prstGeom>
        </p:spPr>
      </p:pic>
      <p:pic>
        <p:nvPicPr>
          <p:cNvPr id="5" name="Picture 2" descr="Banco Nacional de Costa Rica – United Nations Environment – Finance  Initiative">
            <a:extLst>
              <a:ext uri="{FF2B5EF4-FFF2-40B4-BE49-F238E27FC236}">
                <a16:creationId xmlns:a16="http://schemas.microsoft.com/office/drawing/2014/main" id="{2CE02BE7-B167-592F-230F-68B35BFCA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3853" y="2323366"/>
            <a:ext cx="4276217" cy="16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0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3890210" y="4029375"/>
            <a:ext cx="45719" cy="406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8384103" y="4034241"/>
            <a:ext cx="45719" cy="406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6086475" y="3609975"/>
            <a:ext cx="45719" cy="406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redondeado 2"/>
          <p:cNvSpPr/>
          <p:nvPr/>
        </p:nvSpPr>
        <p:spPr>
          <a:xfrm>
            <a:off x="4154905" y="2254170"/>
            <a:ext cx="3882189" cy="145155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E89897-B098-9187-2FA8-6AB7B416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8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PI se divide en 2 grandes áreas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949117" y="4331121"/>
            <a:ext cx="3882189" cy="145155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redondeado 7"/>
          <p:cNvSpPr/>
          <p:nvPr/>
        </p:nvSpPr>
        <p:spPr>
          <a:xfrm>
            <a:off x="6368717" y="4331121"/>
            <a:ext cx="3882189" cy="145155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EE89897-B098-9187-2FA8-6AB7B41665FF}"/>
              </a:ext>
            </a:extLst>
          </p:cNvPr>
          <p:cNvSpPr txBox="1">
            <a:spLocks/>
          </p:cNvSpPr>
          <p:nvPr/>
        </p:nvSpPr>
        <p:spPr>
          <a:xfrm>
            <a:off x="4341394" y="2324270"/>
            <a:ext cx="3509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Propiedad</a:t>
            </a:r>
          </a:p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intelectual</a:t>
            </a:r>
            <a:endParaRPr lang="es-CR" b="1" dirty="0">
              <a:solidFill>
                <a:schemeClr val="tx2">
                  <a:lumMod val="7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EE89897-B098-9187-2FA8-6AB7B41665FF}"/>
              </a:ext>
            </a:extLst>
          </p:cNvPr>
          <p:cNvSpPr txBox="1">
            <a:spLocks/>
          </p:cNvSpPr>
          <p:nvPr/>
        </p:nvSpPr>
        <p:spPr>
          <a:xfrm>
            <a:off x="2135606" y="4457114"/>
            <a:ext cx="3509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Derechos</a:t>
            </a:r>
          </a:p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de autor</a:t>
            </a:r>
            <a:endParaRPr lang="es-CR" b="1" dirty="0">
              <a:solidFill>
                <a:schemeClr val="tx2">
                  <a:lumMod val="7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EE89897-B098-9187-2FA8-6AB7B41665FF}"/>
              </a:ext>
            </a:extLst>
          </p:cNvPr>
          <p:cNvSpPr txBox="1">
            <a:spLocks/>
          </p:cNvSpPr>
          <p:nvPr/>
        </p:nvSpPr>
        <p:spPr>
          <a:xfrm>
            <a:off x="6555206" y="4394117"/>
            <a:ext cx="3509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Propiedad</a:t>
            </a:r>
          </a:p>
          <a:p>
            <a:pPr algn="ctr"/>
            <a:r>
              <a:rPr lang="es-CR" b="1" dirty="0" smtClean="0">
                <a:solidFill>
                  <a:schemeClr val="tx2">
                    <a:lumMod val="7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industrial</a:t>
            </a:r>
            <a:endParaRPr lang="es-CR" b="1" dirty="0">
              <a:solidFill>
                <a:schemeClr val="tx2">
                  <a:lumMod val="7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890210" y="4006516"/>
            <a:ext cx="454793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82" y="5344377"/>
            <a:ext cx="6078590" cy="115727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62" y="4213849"/>
            <a:ext cx="6078590" cy="115727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82" y="3041586"/>
            <a:ext cx="6078590" cy="11572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62" y="1846195"/>
            <a:ext cx="6078590" cy="11572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657" y="690802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s-CR" sz="40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Propiedad Industrial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780A2D7-B048-28BF-953A-5C228932B030}"/>
              </a:ext>
            </a:extLst>
          </p:cNvPr>
          <p:cNvSpPr txBox="1"/>
          <p:nvPr/>
        </p:nvSpPr>
        <p:spPr>
          <a:xfrm>
            <a:off x="4517568" y="2242021"/>
            <a:ext cx="3577883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Es</a:t>
            </a:r>
            <a:r>
              <a:rPr sz="2200" spc="-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un</a:t>
            </a:r>
            <a:r>
              <a:rPr sz="2200" spc="-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</a:t>
            </a:r>
            <a:r>
              <a:rPr sz="2200" spc="-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territorial</a:t>
            </a:r>
            <a:r>
              <a:rPr lang="es-ES"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sz="2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07AFABB-A405-80C4-2E9B-793C310408C3}"/>
              </a:ext>
            </a:extLst>
          </p:cNvPr>
          <p:cNvSpPr txBox="1"/>
          <p:nvPr/>
        </p:nvSpPr>
        <p:spPr>
          <a:xfrm>
            <a:off x="4513973" y="4449856"/>
            <a:ext cx="448213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es-ES" sz="21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R</a:t>
            </a:r>
            <a:r>
              <a:rPr sz="2100" spc="5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equiere</a:t>
            </a:r>
            <a:r>
              <a:rPr sz="2100" spc="-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un</a:t>
            </a:r>
            <a:r>
              <a:rPr sz="2100" spc="2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registro</a:t>
            </a:r>
            <a:r>
              <a:rPr sz="21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para</a:t>
            </a:r>
            <a:r>
              <a:rPr sz="21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hacer</a:t>
            </a:r>
            <a:r>
              <a:rPr sz="21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valer</a:t>
            </a:r>
            <a:r>
              <a:rPr sz="21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el derecho</a:t>
            </a:r>
            <a:r>
              <a:rPr sz="2100" spc="-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ante</a:t>
            </a:r>
            <a:r>
              <a:rPr sz="21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la </a:t>
            </a:r>
            <a:r>
              <a:rPr sz="2100" spc="-47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oficina</a:t>
            </a:r>
            <a:r>
              <a:rPr sz="21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1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nacional</a:t>
            </a:r>
            <a:r>
              <a:rPr lang="es-ES" sz="2100" spc="1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sz="21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B08F561-5AFB-F453-6DCB-72C1D9DBE59F}"/>
              </a:ext>
            </a:extLst>
          </p:cNvPr>
          <p:cNvSpPr txBox="1"/>
          <p:nvPr/>
        </p:nvSpPr>
        <p:spPr>
          <a:xfrm>
            <a:off x="4503280" y="3219500"/>
            <a:ext cx="4222944" cy="7040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Es</a:t>
            </a:r>
            <a:r>
              <a:rPr sz="2200" spc="1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un</a:t>
            </a:r>
            <a:r>
              <a:rPr sz="2200" spc="1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derecho</a:t>
            </a: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temporal</a:t>
            </a:r>
            <a:endParaRPr lang="es-ES" sz="2200" spc="15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(</a:t>
            </a:r>
            <a:r>
              <a:rPr sz="2200" dirty="0" err="1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cada</a:t>
            </a:r>
            <a:r>
              <a:rPr sz="2200" spc="2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modalidad</a:t>
            </a:r>
            <a:r>
              <a:rPr sz="2200" spc="3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tiene</a:t>
            </a:r>
            <a:r>
              <a:rPr sz="2200" spc="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su</a:t>
            </a:r>
            <a:r>
              <a:rPr sz="2200" spc="25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plazo</a:t>
            </a:r>
            <a:r>
              <a:rPr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)</a:t>
            </a:r>
            <a:r>
              <a:rPr lang="es-ES"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.</a:t>
            </a:r>
            <a:endParaRPr sz="2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681318-E967-485B-55B5-ECB3D18D1768}"/>
              </a:ext>
            </a:extLst>
          </p:cNvPr>
          <p:cNvSpPr txBox="1"/>
          <p:nvPr/>
        </p:nvSpPr>
        <p:spPr>
          <a:xfrm>
            <a:off x="4500060" y="5707201"/>
            <a:ext cx="3595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No es derecho de </a:t>
            </a:r>
            <a:r>
              <a:rPr lang="es-CR" sz="2200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autor.</a:t>
            </a:r>
            <a:endParaRPr lang="es-CR" sz="2200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306878" y="2150760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1</a:t>
            </a:r>
            <a:endParaRPr lang="es-CR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344974" y="3331896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2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340206" y="4513032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3</a:t>
            </a:r>
            <a:endParaRPr lang="es-CR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428300B-E744-0F97-B8C5-BB93D72BD22B}"/>
              </a:ext>
            </a:extLst>
          </p:cNvPr>
          <p:cNvSpPr txBox="1">
            <a:spLocks/>
          </p:cNvSpPr>
          <p:nvPr/>
        </p:nvSpPr>
        <p:spPr>
          <a:xfrm>
            <a:off x="3349726" y="5651304"/>
            <a:ext cx="788628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s-CR" sz="4000" b="1" dirty="0" smtClean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4</a:t>
            </a:r>
            <a:endParaRPr lang="es-CR" sz="4000" b="1" dirty="0">
              <a:solidFill>
                <a:schemeClr val="bg1"/>
              </a:solidFill>
              <a:latin typeface="Alexandria" panose="020B0604020202020204" charset="-78"/>
              <a:cs typeface="Alexandria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289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25310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C4A91AF-45F8-8179-E7BB-8951A9684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964" y="845489"/>
            <a:ext cx="9365523" cy="1375608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800" b="1" dirty="0" err="1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Algunas</a:t>
            </a:r>
            <a:r>
              <a:rPr lang="en-US" sz="3800" b="1" dirty="0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 de </a:t>
            </a:r>
            <a:r>
              <a:rPr lang="en-US" sz="3800" b="1" dirty="0" smtClean="0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las </a:t>
            </a:r>
            <a:r>
              <a:rPr lang="en-US" sz="3800" b="1" dirty="0" err="1" smtClean="0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modalidades</a:t>
            </a:r>
            <a:endParaRPr lang="en-US" sz="3800" b="1" dirty="0">
              <a:solidFill>
                <a:schemeClr val="bg1"/>
              </a:solidFill>
              <a:latin typeface="Alexandria" panose="020B0604020202020204" charset="-78"/>
              <a:ea typeface="+mj-ea"/>
              <a:cs typeface="Alexandria" panose="020B0604020202020204" charset="-78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de </a:t>
            </a:r>
            <a:r>
              <a:rPr lang="en-US" sz="3800" b="1" dirty="0" err="1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protección</a:t>
            </a:r>
            <a:r>
              <a:rPr lang="en-US" sz="3800" b="1" dirty="0">
                <a:solidFill>
                  <a:schemeClr val="bg1"/>
                </a:solidFill>
                <a:latin typeface="Alexandria" panose="020B0604020202020204" charset="-78"/>
                <a:ea typeface="+mj-ea"/>
                <a:cs typeface="Alexandria" panose="020B0604020202020204" charset="-78"/>
              </a:rPr>
              <a:t> son: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41" y="2220409"/>
            <a:ext cx="7098632" cy="41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9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AEC264-BE2E-1F31-ACE5-70460D3F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875" y="669715"/>
            <a:ext cx="2876191" cy="1089189"/>
          </a:xfrm>
        </p:spPr>
        <p:txBody>
          <a:bodyPr>
            <a:normAutofit/>
          </a:bodyPr>
          <a:lstStyle/>
          <a:p>
            <a:r>
              <a:rPr lang="es-CR" sz="6000" b="1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Marcas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43129"/>
            <a:ext cx="92964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967"/>
            <a:ext cx="12192000" cy="101917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F06A1DF-0D73-82F1-C566-E845FDB5844E}"/>
              </a:ext>
            </a:extLst>
          </p:cNvPr>
          <p:cNvSpPr/>
          <p:nvPr/>
        </p:nvSpPr>
        <p:spPr>
          <a:xfrm>
            <a:off x="0" y="5973315"/>
            <a:ext cx="12192000" cy="9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0D8703-3537-CC02-F379-AE1F9BE2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31" y="636890"/>
            <a:ext cx="6596737" cy="1325563"/>
          </a:xfrm>
        </p:spPr>
        <p:txBody>
          <a:bodyPr/>
          <a:lstStyle/>
          <a:p>
            <a:r>
              <a:rPr lang="es-ES_tradnl" sz="4000" dirty="0">
                <a:solidFill>
                  <a:schemeClr val="bg1"/>
                </a:solidFill>
                <a:latin typeface="Alexandria" panose="020B0604020202020204" charset="-78"/>
                <a:cs typeface="Alexandria" panose="020B0604020202020204" charset="-78"/>
              </a:rPr>
              <a:t>¿Qué es una marca?</a:t>
            </a:r>
          </a:p>
        </p:txBody>
      </p:sp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id="{88A41B09-7B0F-2389-6D85-96B7EE6775C1}"/>
              </a:ext>
            </a:extLst>
          </p:cNvPr>
          <p:cNvSpPr txBox="1">
            <a:spLocks/>
          </p:cNvSpPr>
          <p:nvPr/>
        </p:nvSpPr>
        <p:spPr>
          <a:xfrm>
            <a:off x="1051263" y="2753378"/>
            <a:ext cx="552098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995"/>
              </a:spcBef>
            </a:pPr>
            <a:r>
              <a:rPr lang="es-C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Es cualquier signo o combinación de signos que se utiliza para distinguir los  productos o servicios ofrecidos por una persona o empresa.</a:t>
            </a:r>
          </a:p>
          <a:p>
            <a:pPr>
              <a:spcBef>
                <a:spcPts val="50"/>
              </a:spcBef>
            </a:pPr>
            <a:endParaRPr lang="es-CR" sz="2400" dirty="0">
              <a:solidFill>
                <a:schemeClr val="tx1">
                  <a:lumMod val="65000"/>
                  <a:lumOff val="35000"/>
                </a:schemeClr>
              </a:solidFill>
              <a:latin typeface="Alexandria" panose="020B0604020202020204" charset="-78"/>
              <a:cs typeface="Alexandria" panose="020B0604020202020204" charset="-78"/>
            </a:endParaRPr>
          </a:p>
          <a:p>
            <a:pPr marL="12700">
              <a:tabLst>
                <a:tab pos="3013075" algn="l"/>
              </a:tabLst>
            </a:pPr>
            <a:r>
              <a:rPr lang="es-C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Se rige por la ley </a:t>
            </a:r>
            <a:r>
              <a:rPr lang="es-C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N°</a:t>
            </a:r>
            <a:r>
              <a:rPr lang="es-C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lexandria" panose="020B0604020202020204" charset="-78"/>
                <a:cs typeface="Alexandria" panose="020B0604020202020204" charset="-78"/>
              </a:rPr>
              <a:t> 7978- Ley de marcas y otros signos distintivos.</a:t>
            </a:r>
          </a:p>
          <a:p>
            <a:endParaRPr lang="es-CR" dirty="0">
              <a:latin typeface="Mon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302525"/>
            <a:ext cx="46482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91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6B3E637-6A7D-44E1-813E-8DA0EE9BE354}" vid="{89B1DA16-6742-4767-B1D1-502D3082F79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19bb90-88ba-4894-b7f1-de26e129d977}" enabled="0" method="" siteId="{1119bb90-88ba-4894-b7f1-de26e129d9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4862</TotalTime>
  <Words>750</Words>
  <Application>Microsoft Office PowerPoint</Application>
  <PresentationFormat>Panorámica</PresentationFormat>
  <Paragraphs>184</Paragraphs>
  <Slides>40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Alexandria</vt:lpstr>
      <vt:lpstr>Arial</vt:lpstr>
      <vt:lpstr>Calibri</vt:lpstr>
      <vt:lpstr>Calibri Light</vt:lpstr>
      <vt:lpstr>Monserrat</vt:lpstr>
      <vt:lpstr>Montserrat</vt:lpstr>
      <vt:lpstr>Tema1</vt:lpstr>
      <vt:lpstr>Presentación de PowerPoint</vt:lpstr>
      <vt:lpstr>   Abogado,  graduado de la Universidad de Costa Rica (UCR).  Cuenta con una maestría en Propiedad Intelectual. Asesor en propiedad intelectual en el Tecnológico de Costa Rica (TEC) y como gestor de cooperación de proyectos.  Además, ejerce como abogado independiente y es facilitador en Modifica. </vt:lpstr>
      <vt:lpstr>¿Qué es Propiedad Intelectual?</vt:lpstr>
      <vt:lpstr>“Me robaron la idea…”</vt:lpstr>
      <vt:lpstr>PI se divide en 2 grandes áreas</vt:lpstr>
      <vt:lpstr>Propiedad Industrial</vt:lpstr>
      <vt:lpstr>Presentación de PowerPoint</vt:lpstr>
      <vt:lpstr>Marcas</vt:lpstr>
      <vt:lpstr>¿Qué es una marca?</vt:lpstr>
      <vt:lpstr>Presentación de PowerPoint</vt:lpstr>
      <vt:lpstr>Tipos de marcas</vt:lpstr>
      <vt:lpstr>Más allá de las marcas tradicionales:  Olfativas, tridimensionales y sonoras</vt:lpstr>
      <vt:lpstr>¿Se acuerdan?</vt:lpstr>
      <vt:lpstr>¿Patente del Chifrijo?, ¿Porqué no? </vt:lpstr>
      <vt:lpstr>Prohibiciones</vt:lpstr>
      <vt:lpstr>Criterios de similitud</vt:lpstr>
      <vt:lpstr>Patentes de invención</vt:lpstr>
      <vt:lpstr>Patentes de invención</vt:lpstr>
      <vt:lpstr>Las patentes no son cosa     del otro mundo…</vt:lpstr>
      <vt:lpstr>Modelos de utilidad</vt:lpstr>
      <vt:lpstr>Preguntas</vt:lpstr>
      <vt:lpstr>Derecho de autor</vt:lpstr>
      <vt:lpstr>El dibujo que acabamos de hacer posee derechos de autor</vt:lpstr>
      <vt:lpstr>Derecho moral y derecho patrimonial</vt:lpstr>
      <vt:lpstr>Volvemos en 5 minutos</vt:lpstr>
      <vt:lpstr>Derecho moral y derecho patrimonial</vt:lpstr>
      <vt:lpstr>¿Qué debo saber?</vt:lpstr>
      <vt:lpstr>Presentación de PowerPoint</vt:lpstr>
      <vt:lpstr>Base de  datos de marca</vt:lpstr>
      <vt:lpstr>Elegir país</vt:lpstr>
      <vt:lpstr>Atención!!!</vt:lpstr>
      <vt:lpstr>Base de  datos de la clasificación de Niza</vt:lpstr>
      <vt:lpstr>Formulario</vt:lpstr>
      <vt:lpstr>Llenar la hoja con la información requerida</vt:lpstr>
      <vt:lpstr>Presentación de PowerPoint</vt:lpstr>
      <vt:lpstr>Siguientes pasos</vt:lpstr>
      <vt:lpstr>Siguientes pasos</vt:lpstr>
      <vt:lpstr>Presentación de PowerPoint</vt:lpstr>
      <vt:lpstr>Muchas gracias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Propiedad intelectual: Conceptos básicos para PYMES</dc:title>
  <dc:creator>Pablo Roberto Bonilla Siles</dc:creator>
  <cp:lastModifiedBy>USUARIO</cp:lastModifiedBy>
  <cp:revision>126</cp:revision>
  <dcterms:created xsi:type="dcterms:W3CDTF">2022-11-16T05:47:07Z</dcterms:created>
  <dcterms:modified xsi:type="dcterms:W3CDTF">2026-05-07T04:58:57Z</dcterms:modified>
</cp:coreProperties>
</file>