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44"/>
  </p:notesMasterIdLst>
  <p:sldIdLst>
    <p:sldId id="345" r:id="rId2"/>
    <p:sldId id="348" r:id="rId3"/>
    <p:sldId id="257" r:id="rId4"/>
    <p:sldId id="278" r:id="rId5"/>
    <p:sldId id="258" r:id="rId6"/>
    <p:sldId id="259" r:id="rId7"/>
    <p:sldId id="260" r:id="rId8"/>
    <p:sldId id="264" r:id="rId9"/>
    <p:sldId id="262" r:id="rId10"/>
    <p:sldId id="349" r:id="rId11"/>
    <p:sldId id="321" r:id="rId12"/>
    <p:sldId id="322" r:id="rId13"/>
    <p:sldId id="350" r:id="rId14"/>
    <p:sldId id="351" r:id="rId15"/>
    <p:sldId id="352" r:id="rId16"/>
    <p:sldId id="353" r:id="rId17"/>
    <p:sldId id="327" r:id="rId18"/>
    <p:sldId id="354" r:id="rId19"/>
    <p:sldId id="355" r:id="rId20"/>
    <p:sldId id="356" r:id="rId21"/>
    <p:sldId id="318" r:id="rId22"/>
    <p:sldId id="328" r:id="rId23"/>
    <p:sldId id="357" r:id="rId24"/>
    <p:sldId id="358" r:id="rId25"/>
    <p:sldId id="359" r:id="rId26"/>
    <p:sldId id="360" r:id="rId27"/>
    <p:sldId id="361" r:id="rId28"/>
    <p:sldId id="290" r:id="rId29"/>
    <p:sldId id="298" r:id="rId30"/>
    <p:sldId id="331" r:id="rId31"/>
    <p:sldId id="344" r:id="rId32"/>
    <p:sldId id="332" r:id="rId33"/>
    <p:sldId id="301" r:id="rId34"/>
    <p:sldId id="338" r:id="rId35"/>
    <p:sldId id="340" r:id="rId36"/>
    <p:sldId id="261" r:id="rId37"/>
    <p:sldId id="334" r:id="rId38"/>
    <p:sldId id="335" r:id="rId39"/>
    <p:sldId id="336" r:id="rId40"/>
    <p:sldId id="337" r:id="rId41"/>
    <p:sldId id="324" r:id="rId42"/>
    <p:sldId id="304" r:id="rId43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5763"/>
  </p:normalViewPr>
  <p:slideViewPr>
    <p:cSldViewPr snapToGrid="0">
      <p:cViewPr>
        <p:scale>
          <a:sx n="66" d="100"/>
          <a:sy n="66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19524-3345-3E40-B3DB-C0459B0C7A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807D521-629A-E249-AE38-3725CDEEAC74}">
      <dgm:prSet phldrT="[Texto]" custT="1"/>
      <dgm:spPr/>
      <dgm:t>
        <a:bodyPr/>
        <a:lstStyle/>
        <a:p>
          <a:r>
            <a:rPr lang="es-MX" sz="5200" dirty="0">
              <a:latin typeface="Alexandria" panose="020B0604020202020204" charset="-78"/>
              <a:cs typeface="Alexandria" panose="020B0604020202020204" charset="-78"/>
            </a:rPr>
            <a:t>Propiedad intelectua</a:t>
          </a:r>
          <a:r>
            <a:rPr lang="es-MX" sz="5700" dirty="0"/>
            <a:t>l </a:t>
          </a:r>
        </a:p>
      </dgm:t>
    </dgm:pt>
    <dgm:pt modelId="{4CE4ECBC-C378-4B44-8313-3D438627B1C3}" type="parTrans" cxnId="{B8E1DED6-5B52-9F48-89F9-FED0876672AA}">
      <dgm:prSet/>
      <dgm:spPr/>
      <dgm:t>
        <a:bodyPr/>
        <a:lstStyle/>
        <a:p>
          <a:endParaRPr lang="es-MX"/>
        </a:p>
      </dgm:t>
    </dgm:pt>
    <dgm:pt modelId="{B1B0710A-F433-094B-99AB-BC2FFD1A76EA}" type="sibTrans" cxnId="{B8E1DED6-5B52-9F48-89F9-FED0876672AA}">
      <dgm:prSet/>
      <dgm:spPr/>
      <dgm:t>
        <a:bodyPr/>
        <a:lstStyle/>
        <a:p>
          <a:endParaRPr lang="es-MX"/>
        </a:p>
      </dgm:t>
    </dgm:pt>
    <dgm:pt modelId="{B81710BE-456A-1E41-BB52-665ED222F1A4}">
      <dgm:prSet phldrT="[Texto]" custT="1"/>
      <dgm:spPr/>
      <dgm:t>
        <a:bodyPr/>
        <a:lstStyle/>
        <a:p>
          <a:r>
            <a:rPr lang="es-MX" sz="5200" dirty="0">
              <a:latin typeface="Alexandria" panose="020B0604020202020204" charset="-78"/>
              <a:cs typeface="Alexandria" panose="020B0604020202020204" charset="-78"/>
            </a:rPr>
            <a:t>Derechos de autor</a:t>
          </a:r>
        </a:p>
      </dgm:t>
    </dgm:pt>
    <dgm:pt modelId="{1EE79481-C224-604F-8030-8C4F432339DC}" type="parTrans" cxnId="{603C34E1-EC18-BB41-B363-EF6B2DF26392}">
      <dgm:prSet/>
      <dgm:spPr/>
      <dgm:t>
        <a:bodyPr/>
        <a:lstStyle/>
        <a:p>
          <a:endParaRPr lang="es-MX"/>
        </a:p>
      </dgm:t>
    </dgm:pt>
    <dgm:pt modelId="{6439C8B2-359F-C54C-801A-985DCDA14A0C}" type="sibTrans" cxnId="{603C34E1-EC18-BB41-B363-EF6B2DF26392}">
      <dgm:prSet/>
      <dgm:spPr/>
      <dgm:t>
        <a:bodyPr/>
        <a:lstStyle/>
        <a:p>
          <a:endParaRPr lang="es-MX"/>
        </a:p>
      </dgm:t>
    </dgm:pt>
    <dgm:pt modelId="{BC187533-4952-494C-9FF5-354264B6551D}">
      <dgm:prSet phldrT="[Texto]" custT="1"/>
      <dgm:spPr/>
      <dgm:t>
        <a:bodyPr/>
        <a:lstStyle/>
        <a:p>
          <a:r>
            <a:rPr lang="es-MX" sz="52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rPr>
            <a:t>Propiedad Industrial</a:t>
          </a:r>
        </a:p>
      </dgm:t>
    </dgm:pt>
    <dgm:pt modelId="{F84337B5-8E21-D748-8874-42EC7CA2A682}" type="parTrans" cxnId="{2EDB19C6-393D-0344-B324-F9866DF832BE}">
      <dgm:prSet/>
      <dgm:spPr/>
      <dgm:t>
        <a:bodyPr/>
        <a:lstStyle/>
        <a:p>
          <a:endParaRPr lang="es-MX"/>
        </a:p>
      </dgm:t>
    </dgm:pt>
    <dgm:pt modelId="{032663A7-93AE-4042-BED9-1584168533E8}" type="sibTrans" cxnId="{2EDB19C6-393D-0344-B324-F9866DF832BE}">
      <dgm:prSet/>
      <dgm:spPr/>
      <dgm:t>
        <a:bodyPr/>
        <a:lstStyle/>
        <a:p>
          <a:endParaRPr lang="es-MX"/>
        </a:p>
      </dgm:t>
    </dgm:pt>
    <dgm:pt modelId="{A9A52269-D101-784E-8B66-116A8497D137}" type="pres">
      <dgm:prSet presAssocID="{A7C19524-3345-3E40-B3DB-C0459B0C7A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ADCCF7-5B81-5A43-AC25-6CE278DBDF0F}" type="pres">
      <dgm:prSet presAssocID="{2807D521-629A-E249-AE38-3725CDEEAC74}" presName="hierRoot1" presStyleCnt="0">
        <dgm:presLayoutVars>
          <dgm:hierBranch val="init"/>
        </dgm:presLayoutVars>
      </dgm:prSet>
      <dgm:spPr/>
    </dgm:pt>
    <dgm:pt modelId="{5958C22E-EAB7-8A42-BAF5-6AFC137AD1CC}" type="pres">
      <dgm:prSet presAssocID="{2807D521-629A-E249-AE38-3725CDEEAC74}" presName="rootComposite1" presStyleCnt="0"/>
      <dgm:spPr/>
    </dgm:pt>
    <dgm:pt modelId="{A33506C1-6378-784F-8257-F8C450C4B0A0}" type="pres">
      <dgm:prSet presAssocID="{2807D521-629A-E249-AE38-3725CDEEAC7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5D792-42B1-4142-B5E0-92F7E5EEF449}" type="pres">
      <dgm:prSet presAssocID="{2807D521-629A-E249-AE38-3725CDEEAC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37C7D2-7D44-7642-8B90-D72951A90638}" type="pres">
      <dgm:prSet presAssocID="{2807D521-629A-E249-AE38-3725CDEEAC74}" presName="hierChild2" presStyleCnt="0"/>
      <dgm:spPr/>
    </dgm:pt>
    <dgm:pt modelId="{9EDDF3BB-B9E0-E24D-A260-4F1D8DE8D08C}" type="pres">
      <dgm:prSet presAssocID="{1EE79481-C224-604F-8030-8C4F432339D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3F4FB78-1013-B74C-B8EE-3DECFB765B52}" type="pres">
      <dgm:prSet presAssocID="{B81710BE-456A-1E41-BB52-665ED222F1A4}" presName="hierRoot2" presStyleCnt="0">
        <dgm:presLayoutVars>
          <dgm:hierBranch val="init"/>
        </dgm:presLayoutVars>
      </dgm:prSet>
      <dgm:spPr/>
    </dgm:pt>
    <dgm:pt modelId="{E57D5E07-0E77-B94E-855A-024D1B1E2942}" type="pres">
      <dgm:prSet presAssocID="{B81710BE-456A-1E41-BB52-665ED222F1A4}" presName="rootComposite" presStyleCnt="0"/>
      <dgm:spPr/>
    </dgm:pt>
    <dgm:pt modelId="{56AAED99-7E4B-8742-81E2-259F0457E29B}" type="pres">
      <dgm:prSet presAssocID="{B81710BE-456A-1E41-BB52-665ED222F1A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0AA981-D37B-7141-83E1-C32CD3355E7D}" type="pres">
      <dgm:prSet presAssocID="{B81710BE-456A-1E41-BB52-665ED222F1A4}" presName="rootConnector" presStyleLbl="node2" presStyleIdx="0" presStyleCnt="2"/>
      <dgm:spPr/>
      <dgm:t>
        <a:bodyPr/>
        <a:lstStyle/>
        <a:p>
          <a:endParaRPr lang="es-ES"/>
        </a:p>
      </dgm:t>
    </dgm:pt>
    <dgm:pt modelId="{9A5FC4D0-571B-7A44-881B-D00CE6173D48}" type="pres">
      <dgm:prSet presAssocID="{B81710BE-456A-1E41-BB52-665ED222F1A4}" presName="hierChild4" presStyleCnt="0"/>
      <dgm:spPr/>
    </dgm:pt>
    <dgm:pt modelId="{A7693691-5F19-2F4F-B6BF-4E2937DD1D18}" type="pres">
      <dgm:prSet presAssocID="{B81710BE-456A-1E41-BB52-665ED222F1A4}" presName="hierChild5" presStyleCnt="0"/>
      <dgm:spPr/>
    </dgm:pt>
    <dgm:pt modelId="{B9D404B7-7A14-C34D-ACC6-3E7B73DCFF4B}" type="pres">
      <dgm:prSet presAssocID="{F84337B5-8E21-D748-8874-42EC7CA2A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930C260-D733-1048-85DE-493D90C57E9B}" type="pres">
      <dgm:prSet presAssocID="{BC187533-4952-494C-9FF5-354264B6551D}" presName="hierRoot2" presStyleCnt="0">
        <dgm:presLayoutVars>
          <dgm:hierBranch val="init"/>
        </dgm:presLayoutVars>
      </dgm:prSet>
      <dgm:spPr/>
    </dgm:pt>
    <dgm:pt modelId="{52F2B4B5-4C25-654D-9FF4-93671694B37D}" type="pres">
      <dgm:prSet presAssocID="{BC187533-4952-494C-9FF5-354264B6551D}" presName="rootComposite" presStyleCnt="0"/>
      <dgm:spPr/>
    </dgm:pt>
    <dgm:pt modelId="{E259DE5D-AADA-924C-B2A6-5D6F269F8A17}" type="pres">
      <dgm:prSet presAssocID="{BC187533-4952-494C-9FF5-354264B6551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1D56EB-2BA6-CD44-B712-91EA4C889309}" type="pres">
      <dgm:prSet presAssocID="{BC187533-4952-494C-9FF5-354264B6551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54739E4-94B6-A04F-8C8D-08C2FCC7778A}" type="pres">
      <dgm:prSet presAssocID="{BC187533-4952-494C-9FF5-354264B6551D}" presName="hierChild4" presStyleCnt="0"/>
      <dgm:spPr/>
    </dgm:pt>
    <dgm:pt modelId="{B8305821-85D0-E74E-AC7A-E52E69276DE9}" type="pres">
      <dgm:prSet presAssocID="{BC187533-4952-494C-9FF5-354264B6551D}" presName="hierChild5" presStyleCnt="0"/>
      <dgm:spPr/>
    </dgm:pt>
    <dgm:pt modelId="{1C8B76A5-E3F3-FD4C-86CA-404FB027029F}" type="pres">
      <dgm:prSet presAssocID="{2807D521-629A-E249-AE38-3725CDEEAC74}" presName="hierChild3" presStyleCnt="0"/>
      <dgm:spPr/>
    </dgm:pt>
  </dgm:ptLst>
  <dgm:cxnLst>
    <dgm:cxn modelId="{96ED4735-56F3-274B-B6CE-CB01C9F0DA56}" type="presOf" srcId="{2807D521-629A-E249-AE38-3725CDEEAC74}" destId="{A33506C1-6378-784F-8257-F8C450C4B0A0}" srcOrd="0" destOrd="0" presId="urn:microsoft.com/office/officeart/2005/8/layout/orgChart1"/>
    <dgm:cxn modelId="{1F296449-A5ED-6846-833C-CC3D9308DD02}" type="presOf" srcId="{B81710BE-456A-1E41-BB52-665ED222F1A4}" destId="{56AAED99-7E4B-8742-81E2-259F0457E29B}" srcOrd="0" destOrd="0" presId="urn:microsoft.com/office/officeart/2005/8/layout/orgChart1"/>
    <dgm:cxn modelId="{2EDB19C6-393D-0344-B324-F9866DF832BE}" srcId="{2807D521-629A-E249-AE38-3725CDEEAC74}" destId="{BC187533-4952-494C-9FF5-354264B6551D}" srcOrd="1" destOrd="0" parTransId="{F84337B5-8E21-D748-8874-42EC7CA2A682}" sibTransId="{032663A7-93AE-4042-BED9-1584168533E8}"/>
    <dgm:cxn modelId="{EA315BEE-0DEC-E846-873C-09D83D59AE18}" type="presOf" srcId="{A7C19524-3345-3E40-B3DB-C0459B0C7A09}" destId="{A9A52269-D101-784E-8B66-116A8497D137}" srcOrd="0" destOrd="0" presId="urn:microsoft.com/office/officeart/2005/8/layout/orgChart1"/>
    <dgm:cxn modelId="{F5AF55F1-7EA7-3D49-9B83-1CA423DB4EB6}" type="presOf" srcId="{F84337B5-8E21-D748-8874-42EC7CA2A682}" destId="{B9D404B7-7A14-C34D-ACC6-3E7B73DCFF4B}" srcOrd="0" destOrd="0" presId="urn:microsoft.com/office/officeart/2005/8/layout/orgChart1"/>
    <dgm:cxn modelId="{B8E1DED6-5B52-9F48-89F9-FED0876672AA}" srcId="{A7C19524-3345-3E40-B3DB-C0459B0C7A09}" destId="{2807D521-629A-E249-AE38-3725CDEEAC74}" srcOrd="0" destOrd="0" parTransId="{4CE4ECBC-C378-4B44-8313-3D438627B1C3}" sibTransId="{B1B0710A-F433-094B-99AB-BC2FFD1A76EA}"/>
    <dgm:cxn modelId="{3BFAFACB-746E-B042-87BC-19362C7F4765}" type="presOf" srcId="{2807D521-629A-E249-AE38-3725CDEEAC74}" destId="{3D95D792-42B1-4142-B5E0-92F7E5EEF449}" srcOrd="1" destOrd="0" presId="urn:microsoft.com/office/officeart/2005/8/layout/orgChart1"/>
    <dgm:cxn modelId="{603C34E1-EC18-BB41-B363-EF6B2DF26392}" srcId="{2807D521-629A-E249-AE38-3725CDEEAC74}" destId="{B81710BE-456A-1E41-BB52-665ED222F1A4}" srcOrd="0" destOrd="0" parTransId="{1EE79481-C224-604F-8030-8C4F432339DC}" sibTransId="{6439C8B2-359F-C54C-801A-985DCDA14A0C}"/>
    <dgm:cxn modelId="{0BD23543-5C4E-CB43-83FA-3EAB55DCED90}" type="presOf" srcId="{BC187533-4952-494C-9FF5-354264B6551D}" destId="{E259DE5D-AADA-924C-B2A6-5D6F269F8A17}" srcOrd="0" destOrd="0" presId="urn:microsoft.com/office/officeart/2005/8/layout/orgChart1"/>
    <dgm:cxn modelId="{0EE56778-4DB3-6C45-A1AB-339604E01219}" type="presOf" srcId="{B81710BE-456A-1E41-BB52-665ED222F1A4}" destId="{2F0AA981-D37B-7141-83E1-C32CD3355E7D}" srcOrd="1" destOrd="0" presId="urn:microsoft.com/office/officeart/2005/8/layout/orgChart1"/>
    <dgm:cxn modelId="{BFA45C8F-0F2A-0E41-97A1-429DE97D20D5}" type="presOf" srcId="{1EE79481-C224-604F-8030-8C4F432339DC}" destId="{9EDDF3BB-B9E0-E24D-A260-4F1D8DE8D08C}" srcOrd="0" destOrd="0" presId="urn:microsoft.com/office/officeart/2005/8/layout/orgChart1"/>
    <dgm:cxn modelId="{43F6FC08-F47C-0D4B-97C3-4283091DAD01}" type="presOf" srcId="{BC187533-4952-494C-9FF5-354264B6551D}" destId="{171D56EB-2BA6-CD44-B712-91EA4C889309}" srcOrd="1" destOrd="0" presId="urn:microsoft.com/office/officeart/2005/8/layout/orgChart1"/>
    <dgm:cxn modelId="{E07EF09A-7F69-C940-B956-3DB30469EEC3}" type="presParOf" srcId="{A9A52269-D101-784E-8B66-116A8497D137}" destId="{D3ADCCF7-5B81-5A43-AC25-6CE278DBDF0F}" srcOrd="0" destOrd="0" presId="urn:microsoft.com/office/officeart/2005/8/layout/orgChart1"/>
    <dgm:cxn modelId="{2C994F65-EBE3-8746-8EE8-E2F0669BD7C3}" type="presParOf" srcId="{D3ADCCF7-5B81-5A43-AC25-6CE278DBDF0F}" destId="{5958C22E-EAB7-8A42-BAF5-6AFC137AD1CC}" srcOrd="0" destOrd="0" presId="urn:microsoft.com/office/officeart/2005/8/layout/orgChart1"/>
    <dgm:cxn modelId="{90359D0D-4A0D-994C-834D-942074D3C0D5}" type="presParOf" srcId="{5958C22E-EAB7-8A42-BAF5-6AFC137AD1CC}" destId="{A33506C1-6378-784F-8257-F8C450C4B0A0}" srcOrd="0" destOrd="0" presId="urn:microsoft.com/office/officeart/2005/8/layout/orgChart1"/>
    <dgm:cxn modelId="{6F290ED7-960B-6E40-8DAC-40C79D4CAB05}" type="presParOf" srcId="{5958C22E-EAB7-8A42-BAF5-6AFC137AD1CC}" destId="{3D95D792-42B1-4142-B5E0-92F7E5EEF449}" srcOrd="1" destOrd="0" presId="urn:microsoft.com/office/officeart/2005/8/layout/orgChart1"/>
    <dgm:cxn modelId="{E35C44EC-AECF-2A4E-961B-B38481BF1AF4}" type="presParOf" srcId="{D3ADCCF7-5B81-5A43-AC25-6CE278DBDF0F}" destId="{2D37C7D2-7D44-7642-8B90-D72951A90638}" srcOrd="1" destOrd="0" presId="urn:microsoft.com/office/officeart/2005/8/layout/orgChart1"/>
    <dgm:cxn modelId="{C356DDE5-0E5F-2E46-82D4-7C8A8D86EEE5}" type="presParOf" srcId="{2D37C7D2-7D44-7642-8B90-D72951A90638}" destId="{9EDDF3BB-B9E0-E24D-A260-4F1D8DE8D08C}" srcOrd="0" destOrd="0" presId="urn:microsoft.com/office/officeart/2005/8/layout/orgChart1"/>
    <dgm:cxn modelId="{82E7D401-E63D-FE46-8154-9CF4B8153132}" type="presParOf" srcId="{2D37C7D2-7D44-7642-8B90-D72951A90638}" destId="{E3F4FB78-1013-B74C-B8EE-3DECFB765B52}" srcOrd="1" destOrd="0" presId="urn:microsoft.com/office/officeart/2005/8/layout/orgChart1"/>
    <dgm:cxn modelId="{BDE796DC-35C0-BA4C-8BC2-B27E79403C82}" type="presParOf" srcId="{E3F4FB78-1013-B74C-B8EE-3DECFB765B52}" destId="{E57D5E07-0E77-B94E-855A-024D1B1E2942}" srcOrd="0" destOrd="0" presId="urn:microsoft.com/office/officeart/2005/8/layout/orgChart1"/>
    <dgm:cxn modelId="{B590C9C3-1F1A-8D4C-A43A-F203F666E998}" type="presParOf" srcId="{E57D5E07-0E77-B94E-855A-024D1B1E2942}" destId="{56AAED99-7E4B-8742-81E2-259F0457E29B}" srcOrd="0" destOrd="0" presId="urn:microsoft.com/office/officeart/2005/8/layout/orgChart1"/>
    <dgm:cxn modelId="{9196233D-3566-464D-9762-F625E0B126DC}" type="presParOf" srcId="{E57D5E07-0E77-B94E-855A-024D1B1E2942}" destId="{2F0AA981-D37B-7141-83E1-C32CD3355E7D}" srcOrd="1" destOrd="0" presId="urn:microsoft.com/office/officeart/2005/8/layout/orgChart1"/>
    <dgm:cxn modelId="{9B46C45C-997A-6744-BBC9-D0EB4C45B540}" type="presParOf" srcId="{E3F4FB78-1013-B74C-B8EE-3DECFB765B52}" destId="{9A5FC4D0-571B-7A44-881B-D00CE6173D48}" srcOrd="1" destOrd="0" presId="urn:microsoft.com/office/officeart/2005/8/layout/orgChart1"/>
    <dgm:cxn modelId="{83EDA662-4A91-0D41-BCE4-29CA42A5EBEF}" type="presParOf" srcId="{E3F4FB78-1013-B74C-B8EE-3DECFB765B52}" destId="{A7693691-5F19-2F4F-B6BF-4E2937DD1D18}" srcOrd="2" destOrd="0" presId="urn:microsoft.com/office/officeart/2005/8/layout/orgChart1"/>
    <dgm:cxn modelId="{1594EF0A-E0EE-1644-B008-3EF9C8123680}" type="presParOf" srcId="{2D37C7D2-7D44-7642-8B90-D72951A90638}" destId="{B9D404B7-7A14-C34D-ACC6-3E7B73DCFF4B}" srcOrd="2" destOrd="0" presId="urn:microsoft.com/office/officeart/2005/8/layout/orgChart1"/>
    <dgm:cxn modelId="{0E7A5657-2872-914B-BB5C-57A1D633ACA2}" type="presParOf" srcId="{2D37C7D2-7D44-7642-8B90-D72951A90638}" destId="{7930C260-D733-1048-85DE-493D90C57E9B}" srcOrd="3" destOrd="0" presId="urn:microsoft.com/office/officeart/2005/8/layout/orgChart1"/>
    <dgm:cxn modelId="{3C7AA9BB-F635-5D46-8DAF-E2B342A98C47}" type="presParOf" srcId="{7930C260-D733-1048-85DE-493D90C57E9B}" destId="{52F2B4B5-4C25-654D-9FF4-93671694B37D}" srcOrd="0" destOrd="0" presId="urn:microsoft.com/office/officeart/2005/8/layout/orgChart1"/>
    <dgm:cxn modelId="{BD68B1C3-F12F-E74F-A6B7-C9020C5F31F3}" type="presParOf" srcId="{52F2B4B5-4C25-654D-9FF4-93671694B37D}" destId="{E259DE5D-AADA-924C-B2A6-5D6F269F8A17}" srcOrd="0" destOrd="0" presId="urn:microsoft.com/office/officeart/2005/8/layout/orgChart1"/>
    <dgm:cxn modelId="{B62FEECB-2837-C548-85B4-F3DF07E7BB23}" type="presParOf" srcId="{52F2B4B5-4C25-654D-9FF4-93671694B37D}" destId="{171D56EB-2BA6-CD44-B712-91EA4C889309}" srcOrd="1" destOrd="0" presId="urn:microsoft.com/office/officeart/2005/8/layout/orgChart1"/>
    <dgm:cxn modelId="{DB54BDF8-9758-A441-BFF8-85AEC981E014}" type="presParOf" srcId="{7930C260-D733-1048-85DE-493D90C57E9B}" destId="{F54739E4-94B6-A04F-8C8D-08C2FCC7778A}" srcOrd="1" destOrd="0" presId="urn:microsoft.com/office/officeart/2005/8/layout/orgChart1"/>
    <dgm:cxn modelId="{ADDA818A-9595-9F49-AB83-A73B085D0909}" type="presParOf" srcId="{7930C260-D733-1048-85DE-493D90C57E9B}" destId="{B8305821-85D0-E74E-AC7A-E52E69276DE9}" srcOrd="2" destOrd="0" presId="urn:microsoft.com/office/officeart/2005/8/layout/orgChart1"/>
    <dgm:cxn modelId="{2A0BCFE6-0825-704B-ACB5-342A44F1B329}" type="presParOf" srcId="{D3ADCCF7-5B81-5A43-AC25-6CE278DBDF0F}" destId="{1C8B76A5-E3F3-FD4C-86CA-404FB02702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C58D38-C45F-4A4A-841A-B479C7D87C7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130C304-6F76-4C65-92AF-D2BAB8DB21E6}">
      <dgm:prSet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t" anchorCtr="0"/>
        <a:lstStyle/>
        <a:p>
          <a:pPr>
            <a:defRPr b="1"/>
          </a:pPr>
          <a:r>
            <a:rPr lang="es-CR" sz="28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Fonético</a:t>
          </a:r>
          <a:endParaRPr lang="en-US" sz="28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2DA39992-82C6-4CF2-BC53-8445CB4F60FE}" type="parTrans" cxnId="{F52D2C99-1A23-482B-AA2A-B1D5DA1FE30A}">
      <dgm:prSet/>
      <dgm:spPr/>
      <dgm:t>
        <a:bodyPr/>
        <a:lstStyle/>
        <a:p>
          <a:endParaRPr lang="en-US"/>
        </a:p>
      </dgm:t>
    </dgm:pt>
    <dgm:pt modelId="{1B2DFE2E-0DE2-4815-80B6-51EA23012FFA}" type="sibTrans" cxnId="{F52D2C99-1A23-482B-AA2A-B1D5DA1FE30A}">
      <dgm:prSet/>
      <dgm:spPr/>
      <dgm:t>
        <a:bodyPr/>
        <a:lstStyle/>
        <a:p>
          <a:endParaRPr lang="en-US"/>
        </a:p>
      </dgm:t>
    </dgm:pt>
    <dgm:pt modelId="{53293006-75B3-4D2C-85EC-0F0D056D24FD}">
      <dgm:prSet custT="1"/>
      <dgm:spPr/>
      <dgm:t>
        <a:bodyPr/>
        <a:lstStyle/>
        <a:p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“Adidas – </a:t>
          </a:r>
          <a:r>
            <a:rPr lang="es-CR" sz="2400" kern="1200" dirty="0" err="1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Laridas</a:t>
          </a: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”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2E609AAC-9C52-47EF-B3C7-7FFDA777DDC5}" type="parTrans" cxnId="{3F481C2D-D53A-4CF8-907E-3BA8E79A63B1}">
      <dgm:prSet/>
      <dgm:spPr/>
      <dgm:t>
        <a:bodyPr/>
        <a:lstStyle/>
        <a:p>
          <a:endParaRPr lang="en-US"/>
        </a:p>
      </dgm:t>
    </dgm:pt>
    <dgm:pt modelId="{B02E031F-4F16-41DE-960C-2F8813D0E35D}" type="sibTrans" cxnId="{3F481C2D-D53A-4CF8-907E-3BA8E79A63B1}">
      <dgm:prSet/>
      <dgm:spPr/>
      <dgm:t>
        <a:bodyPr/>
        <a:lstStyle/>
        <a:p>
          <a:endParaRPr lang="en-US"/>
        </a:p>
      </dgm:t>
    </dgm:pt>
    <dgm:pt modelId="{6B007538-52D5-418C-8D05-80799402F498}">
      <dgm:prSet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t" anchorCtr="0"/>
        <a:lstStyle/>
        <a:p>
          <a:pPr>
            <a:defRPr b="1"/>
          </a:pPr>
          <a:r>
            <a:rPr lang="es-CR" sz="2800" b="1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Gráfico</a:t>
          </a:r>
          <a:endParaRPr lang="en-US" sz="2800" b="1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E9A173F6-0198-4068-BE5F-6BD81944821C}" type="parTrans" cxnId="{FAB75438-C5FA-46DD-8FC7-99374F907477}">
      <dgm:prSet/>
      <dgm:spPr/>
      <dgm:t>
        <a:bodyPr/>
        <a:lstStyle/>
        <a:p>
          <a:endParaRPr lang="en-US"/>
        </a:p>
      </dgm:t>
    </dgm:pt>
    <dgm:pt modelId="{09302C40-844E-4B40-AD83-13CE3043FC40}" type="sibTrans" cxnId="{FAB75438-C5FA-46DD-8FC7-99374F907477}">
      <dgm:prSet/>
      <dgm:spPr/>
      <dgm:t>
        <a:bodyPr/>
        <a:lstStyle/>
        <a:p>
          <a:endParaRPr lang="en-US"/>
        </a:p>
      </dgm:t>
    </dgm:pt>
    <dgm:pt modelId="{923C36C0-1701-4F29-9DD0-1A633500E774}">
      <dgm:prSet custT="1"/>
      <dgm:spPr/>
      <dgm:t>
        <a:bodyPr/>
        <a:lstStyle/>
        <a:p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Imágenes</a:t>
          </a:r>
          <a:r>
            <a:rPr lang="es-CR" sz="2300" kern="1200" dirty="0"/>
            <a:t> </a:t>
          </a: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similares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CC94876C-6F3A-4C9C-92DB-1123DEF0EB68}" type="parTrans" cxnId="{9DCB5305-096F-44CD-8701-F154A6E6E447}">
      <dgm:prSet/>
      <dgm:spPr/>
      <dgm:t>
        <a:bodyPr/>
        <a:lstStyle/>
        <a:p>
          <a:endParaRPr lang="en-US"/>
        </a:p>
      </dgm:t>
    </dgm:pt>
    <dgm:pt modelId="{D6974C41-8839-466D-A756-46EEDAA8DAAD}" type="sibTrans" cxnId="{9DCB5305-096F-44CD-8701-F154A6E6E447}">
      <dgm:prSet/>
      <dgm:spPr/>
      <dgm:t>
        <a:bodyPr/>
        <a:lstStyle/>
        <a:p>
          <a:endParaRPr lang="en-US"/>
        </a:p>
      </dgm:t>
    </dgm:pt>
    <dgm:pt modelId="{4970BA7D-6F24-4FA6-A021-D70E24FE185F}">
      <dgm:prSet custT="1"/>
      <dgm:spPr/>
      <dgm:t>
        <a:bodyPr/>
        <a:lstStyle/>
        <a:p>
          <a:pPr>
            <a:defRPr b="1"/>
          </a:pPr>
          <a:r>
            <a:rPr lang="es-CR" sz="2800" b="1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Denominativo</a:t>
          </a:r>
          <a:endParaRPr lang="en-US" sz="2800" b="1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99A5E15A-DC54-4F12-8D92-570AC3ED9390}" type="parTrans" cxnId="{626F0263-8ECF-49E5-BEDC-3EF432814A77}">
      <dgm:prSet/>
      <dgm:spPr/>
      <dgm:t>
        <a:bodyPr/>
        <a:lstStyle/>
        <a:p>
          <a:endParaRPr lang="en-US"/>
        </a:p>
      </dgm:t>
    </dgm:pt>
    <dgm:pt modelId="{B9E075E7-2DCE-48F5-9D58-F9D7B4081A9D}" type="sibTrans" cxnId="{626F0263-8ECF-49E5-BEDC-3EF432814A77}">
      <dgm:prSet/>
      <dgm:spPr/>
      <dgm:t>
        <a:bodyPr/>
        <a:lstStyle/>
        <a:p>
          <a:endParaRPr lang="en-US"/>
        </a:p>
      </dgm:t>
    </dgm:pt>
    <dgm:pt modelId="{AA62C766-155C-4169-8156-82D191C30444}">
      <dgm:prSet custT="1"/>
      <dgm:spPr/>
      <dgm:t>
        <a:bodyPr/>
        <a:lstStyle/>
        <a:p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Letras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533FD8FF-ABBD-41DF-A009-EEC56F7AB3E3}" type="parTrans" cxnId="{670FAAE6-1195-4605-BD1A-95C0B04F978B}">
      <dgm:prSet/>
      <dgm:spPr/>
      <dgm:t>
        <a:bodyPr/>
        <a:lstStyle/>
        <a:p>
          <a:endParaRPr lang="en-US"/>
        </a:p>
      </dgm:t>
    </dgm:pt>
    <dgm:pt modelId="{AE9448D4-F696-4CAB-8DF0-C9C5DA9B35D7}" type="sibTrans" cxnId="{670FAAE6-1195-4605-BD1A-95C0B04F978B}">
      <dgm:prSet/>
      <dgm:spPr/>
      <dgm:t>
        <a:bodyPr/>
        <a:lstStyle/>
        <a:p>
          <a:endParaRPr lang="en-US"/>
        </a:p>
      </dgm:t>
    </dgm:pt>
    <dgm:pt modelId="{4B65740B-D2C7-4C58-9052-DD748A40F03E}" type="pres">
      <dgm:prSet presAssocID="{E8C58D38-C45F-4A4A-841A-B479C7D87C7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949565-556F-47B1-AC32-A7AF37199D73}" type="pres">
      <dgm:prSet presAssocID="{E130C304-6F76-4C65-92AF-D2BAB8DB21E6}" presName="compNode" presStyleCnt="0"/>
      <dgm:spPr/>
    </dgm:pt>
    <dgm:pt modelId="{DE082CE4-4E7B-4448-AF16-5777EC57C973}" type="pres">
      <dgm:prSet presAssocID="{E130C304-6F76-4C65-92AF-D2BAB8DB21E6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B7B5B047-3420-42CD-82B2-1CA4D61659D0}" type="pres">
      <dgm:prSet presAssocID="{E130C304-6F76-4C65-92AF-D2BAB8DB21E6}" presName="iconSpace" presStyleCnt="0"/>
      <dgm:spPr/>
    </dgm:pt>
    <dgm:pt modelId="{DD6D2220-EC3F-40C8-A803-C4C4E2CDE184}" type="pres">
      <dgm:prSet presAssocID="{E130C304-6F76-4C65-92AF-D2BAB8DB21E6}" presName="parTx" presStyleLbl="revTx" presStyleIdx="0" presStyleCnt="6">
        <dgm:presLayoutVars>
          <dgm:chMax val="0"/>
          <dgm:chPref val="0"/>
        </dgm:presLayoutVars>
      </dgm:prSet>
      <dgm:spPr>
        <a:xfrm>
          <a:off x="3910" y="2023314"/>
          <a:ext cx="2868750" cy="430312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2AF57A83-A416-4581-81D0-FBEA4D9616CF}" type="pres">
      <dgm:prSet presAssocID="{E130C304-6F76-4C65-92AF-D2BAB8DB21E6}" presName="txSpace" presStyleCnt="0"/>
      <dgm:spPr/>
    </dgm:pt>
    <dgm:pt modelId="{B170FC58-453E-4065-9EDE-5277C16575A6}" type="pres">
      <dgm:prSet presAssocID="{E130C304-6F76-4C65-92AF-D2BAB8DB21E6}" presName="desTx" presStyleLbl="revTx" presStyleIdx="1" presStyleCnt="6">
        <dgm:presLayoutVars/>
      </dgm:prSet>
      <dgm:spPr/>
      <dgm:t>
        <a:bodyPr/>
        <a:lstStyle/>
        <a:p>
          <a:endParaRPr lang="es-ES"/>
        </a:p>
      </dgm:t>
    </dgm:pt>
    <dgm:pt modelId="{869FA1A2-6329-449A-9179-1F4501F2AC8F}" type="pres">
      <dgm:prSet presAssocID="{1B2DFE2E-0DE2-4815-80B6-51EA23012FFA}" presName="sibTrans" presStyleCnt="0"/>
      <dgm:spPr/>
    </dgm:pt>
    <dgm:pt modelId="{4E58D75E-6678-4C5E-9472-8B1B0B9C165E}" type="pres">
      <dgm:prSet presAssocID="{6B007538-52D5-418C-8D05-80799402F498}" presName="compNode" presStyleCnt="0"/>
      <dgm:spPr/>
    </dgm:pt>
    <dgm:pt modelId="{47466DC0-CD97-454C-BA38-E1E304716C20}" type="pres">
      <dgm:prSet presAssocID="{6B007538-52D5-418C-8D05-80799402F498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9B87F61-4FB3-4416-A662-07B15711F24F}" type="pres">
      <dgm:prSet presAssocID="{6B007538-52D5-418C-8D05-80799402F498}" presName="iconSpace" presStyleCnt="0"/>
      <dgm:spPr/>
    </dgm:pt>
    <dgm:pt modelId="{C366F6C5-F5C5-4513-ADA7-61C45B3A500A}" type="pres">
      <dgm:prSet presAssocID="{6B007538-52D5-418C-8D05-80799402F498}" presName="parTx" presStyleLbl="revTx" presStyleIdx="2" presStyleCnt="6">
        <dgm:presLayoutVars>
          <dgm:chMax val="0"/>
          <dgm:chPref val="0"/>
        </dgm:presLayoutVars>
      </dgm:prSet>
      <dgm:spPr>
        <a:xfrm>
          <a:off x="3374691" y="2023314"/>
          <a:ext cx="2868750" cy="430312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545C534C-10BC-4644-87DD-25FF353B7DB6}" type="pres">
      <dgm:prSet presAssocID="{6B007538-52D5-418C-8D05-80799402F498}" presName="txSpace" presStyleCnt="0"/>
      <dgm:spPr/>
    </dgm:pt>
    <dgm:pt modelId="{80B51988-0F38-46D1-A4B5-897043E9F52C}" type="pres">
      <dgm:prSet presAssocID="{6B007538-52D5-418C-8D05-80799402F498}" presName="desTx" presStyleLbl="revTx" presStyleIdx="3" presStyleCnt="6">
        <dgm:presLayoutVars/>
      </dgm:prSet>
      <dgm:spPr/>
      <dgm:t>
        <a:bodyPr/>
        <a:lstStyle/>
        <a:p>
          <a:endParaRPr lang="es-ES"/>
        </a:p>
      </dgm:t>
    </dgm:pt>
    <dgm:pt modelId="{78D3699F-55BF-4DCE-BA7B-148A92ECCC59}" type="pres">
      <dgm:prSet presAssocID="{09302C40-844E-4B40-AD83-13CE3043FC40}" presName="sibTrans" presStyleCnt="0"/>
      <dgm:spPr/>
    </dgm:pt>
    <dgm:pt modelId="{CD22DD6A-8FBB-446A-8FAC-95D43EF4D35E}" type="pres">
      <dgm:prSet presAssocID="{4970BA7D-6F24-4FA6-A021-D70E24FE185F}" presName="compNode" presStyleCnt="0"/>
      <dgm:spPr/>
    </dgm:pt>
    <dgm:pt modelId="{1593BE46-3469-4F06-B817-3D3B361534FD}" type="pres">
      <dgm:prSet presAssocID="{4970BA7D-6F24-4FA6-A021-D70E24FE185F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úsica"/>
        </a:ext>
      </dgm:extLst>
    </dgm:pt>
    <dgm:pt modelId="{0A450C5E-9EB8-4E6B-AC7F-9B03D7CB9B2D}" type="pres">
      <dgm:prSet presAssocID="{4970BA7D-6F24-4FA6-A021-D70E24FE185F}" presName="iconSpace" presStyleCnt="0"/>
      <dgm:spPr/>
    </dgm:pt>
    <dgm:pt modelId="{89D784C7-B4A0-4163-8EC3-7D687066D9B9}" type="pres">
      <dgm:prSet presAssocID="{4970BA7D-6F24-4FA6-A021-D70E24FE185F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9BC5634-4EEB-4BB3-9B84-1EED7DC5D1E0}" type="pres">
      <dgm:prSet presAssocID="{4970BA7D-6F24-4FA6-A021-D70E24FE185F}" presName="txSpace" presStyleCnt="0"/>
      <dgm:spPr/>
    </dgm:pt>
    <dgm:pt modelId="{E540E07B-0BA2-445E-80F3-CA6E4C040357}" type="pres">
      <dgm:prSet presAssocID="{4970BA7D-6F24-4FA6-A021-D70E24FE185F}" presName="desTx" presStyleLbl="revTx" presStyleIdx="5" presStyleCnt="6">
        <dgm:presLayoutVars/>
      </dgm:prSet>
      <dgm:spPr/>
      <dgm:t>
        <a:bodyPr/>
        <a:lstStyle/>
        <a:p>
          <a:endParaRPr lang="es-ES"/>
        </a:p>
      </dgm:t>
    </dgm:pt>
  </dgm:ptLst>
  <dgm:cxnLst>
    <dgm:cxn modelId="{B5631414-D9D1-4D91-BAE2-CA976F1D95D2}" type="presOf" srcId="{E8C58D38-C45F-4A4A-841A-B479C7D87C74}" destId="{4B65740B-D2C7-4C58-9052-DD748A40F03E}" srcOrd="0" destOrd="0" presId="urn:microsoft.com/office/officeart/2018/5/layout/CenteredIconLabelDescriptionList"/>
    <dgm:cxn modelId="{F52D2C99-1A23-482B-AA2A-B1D5DA1FE30A}" srcId="{E8C58D38-C45F-4A4A-841A-B479C7D87C74}" destId="{E130C304-6F76-4C65-92AF-D2BAB8DB21E6}" srcOrd="0" destOrd="0" parTransId="{2DA39992-82C6-4CF2-BC53-8445CB4F60FE}" sibTransId="{1B2DFE2E-0DE2-4815-80B6-51EA23012FFA}"/>
    <dgm:cxn modelId="{EDB5451D-E4EF-435C-B9EF-B5DFBD41999C}" type="presOf" srcId="{E130C304-6F76-4C65-92AF-D2BAB8DB21E6}" destId="{DD6D2220-EC3F-40C8-A803-C4C4E2CDE184}" srcOrd="0" destOrd="0" presId="urn:microsoft.com/office/officeart/2018/5/layout/CenteredIconLabelDescriptionList"/>
    <dgm:cxn modelId="{8526C71F-420E-41EF-9DE0-92FDB2026FD3}" type="presOf" srcId="{923C36C0-1701-4F29-9DD0-1A633500E774}" destId="{80B51988-0F38-46D1-A4B5-897043E9F52C}" srcOrd="0" destOrd="0" presId="urn:microsoft.com/office/officeart/2018/5/layout/CenteredIconLabelDescriptionList"/>
    <dgm:cxn modelId="{626F0263-8ECF-49E5-BEDC-3EF432814A77}" srcId="{E8C58D38-C45F-4A4A-841A-B479C7D87C74}" destId="{4970BA7D-6F24-4FA6-A021-D70E24FE185F}" srcOrd="2" destOrd="0" parTransId="{99A5E15A-DC54-4F12-8D92-570AC3ED9390}" sibTransId="{B9E075E7-2DCE-48F5-9D58-F9D7B4081A9D}"/>
    <dgm:cxn modelId="{EE17B729-218D-4255-8C33-9D007656C46F}" type="presOf" srcId="{6B007538-52D5-418C-8D05-80799402F498}" destId="{C366F6C5-F5C5-4513-ADA7-61C45B3A500A}" srcOrd="0" destOrd="0" presId="urn:microsoft.com/office/officeart/2018/5/layout/CenteredIconLabelDescriptionList"/>
    <dgm:cxn modelId="{DD20EA65-5968-4BE1-9C2F-B18434F8303D}" type="presOf" srcId="{AA62C766-155C-4169-8156-82D191C30444}" destId="{E540E07B-0BA2-445E-80F3-CA6E4C040357}" srcOrd="0" destOrd="0" presId="urn:microsoft.com/office/officeart/2018/5/layout/CenteredIconLabelDescriptionList"/>
    <dgm:cxn modelId="{670FAAE6-1195-4605-BD1A-95C0B04F978B}" srcId="{4970BA7D-6F24-4FA6-A021-D70E24FE185F}" destId="{AA62C766-155C-4169-8156-82D191C30444}" srcOrd="0" destOrd="0" parTransId="{533FD8FF-ABBD-41DF-A009-EEC56F7AB3E3}" sibTransId="{AE9448D4-F696-4CAB-8DF0-C9C5DA9B35D7}"/>
    <dgm:cxn modelId="{3F481C2D-D53A-4CF8-907E-3BA8E79A63B1}" srcId="{E130C304-6F76-4C65-92AF-D2BAB8DB21E6}" destId="{53293006-75B3-4D2C-85EC-0F0D056D24FD}" srcOrd="0" destOrd="0" parTransId="{2E609AAC-9C52-47EF-B3C7-7FFDA777DDC5}" sibTransId="{B02E031F-4F16-41DE-960C-2F8813D0E35D}"/>
    <dgm:cxn modelId="{0E598EA1-E4D4-4007-B4AD-7D018A9E0F6C}" type="presOf" srcId="{53293006-75B3-4D2C-85EC-0F0D056D24FD}" destId="{B170FC58-453E-4065-9EDE-5277C16575A6}" srcOrd="0" destOrd="0" presId="urn:microsoft.com/office/officeart/2018/5/layout/CenteredIconLabelDescriptionList"/>
    <dgm:cxn modelId="{FAB75438-C5FA-46DD-8FC7-99374F907477}" srcId="{E8C58D38-C45F-4A4A-841A-B479C7D87C74}" destId="{6B007538-52D5-418C-8D05-80799402F498}" srcOrd="1" destOrd="0" parTransId="{E9A173F6-0198-4068-BE5F-6BD81944821C}" sibTransId="{09302C40-844E-4B40-AD83-13CE3043FC40}"/>
    <dgm:cxn modelId="{9DCB5305-096F-44CD-8701-F154A6E6E447}" srcId="{6B007538-52D5-418C-8D05-80799402F498}" destId="{923C36C0-1701-4F29-9DD0-1A633500E774}" srcOrd="0" destOrd="0" parTransId="{CC94876C-6F3A-4C9C-92DB-1123DEF0EB68}" sibTransId="{D6974C41-8839-466D-A756-46EEDAA8DAAD}"/>
    <dgm:cxn modelId="{40439E56-9572-4223-8C69-6788E3E5284E}" type="presOf" srcId="{4970BA7D-6F24-4FA6-A021-D70E24FE185F}" destId="{89D784C7-B4A0-4163-8EC3-7D687066D9B9}" srcOrd="0" destOrd="0" presId="urn:microsoft.com/office/officeart/2018/5/layout/CenteredIconLabelDescriptionList"/>
    <dgm:cxn modelId="{D315F36E-DEBF-486E-8140-784378637B91}" type="presParOf" srcId="{4B65740B-D2C7-4C58-9052-DD748A40F03E}" destId="{ED949565-556F-47B1-AC32-A7AF37199D73}" srcOrd="0" destOrd="0" presId="urn:microsoft.com/office/officeart/2018/5/layout/CenteredIconLabelDescriptionList"/>
    <dgm:cxn modelId="{5DD8DE44-8AAB-4819-BF2A-5DC14239BA3A}" type="presParOf" srcId="{ED949565-556F-47B1-AC32-A7AF37199D73}" destId="{DE082CE4-4E7B-4448-AF16-5777EC57C973}" srcOrd="0" destOrd="0" presId="urn:microsoft.com/office/officeart/2018/5/layout/CenteredIconLabelDescriptionList"/>
    <dgm:cxn modelId="{47BABDE5-0AA0-49B4-8948-5CF5B59B34F1}" type="presParOf" srcId="{ED949565-556F-47B1-AC32-A7AF37199D73}" destId="{B7B5B047-3420-42CD-82B2-1CA4D61659D0}" srcOrd="1" destOrd="0" presId="urn:microsoft.com/office/officeart/2018/5/layout/CenteredIconLabelDescriptionList"/>
    <dgm:cxn modelId="{E87B8774-3A3E-4F36-BC94-26706C85D6FA}" type="presParOf" srcId="{ED949565-556F-47B1-AC32-A7AF37199D73}" destId="{DD6D2220-EC3F-40C8-A803-C4C4E2CDE184}" srcOrd="2" destOrd="0" presId="urn:microsoft.com/office/officeart/2018/5/layout/CenteredIconLabelDescriptionList"/>
    <dgm:cxn modelId="{A7B4D6C4-55BD-4D15-97B8-BEF12D5165E5}" type="presParOf" srcId="{ED949565-556F-47B1-AC32-A7AF37199D73}" destId="{2AF57A83-A416-4581-81D0-FBEA4D9616CF}" srcOrd="3" destOrd="0" presId="urn:microsoft.com/office/officeart/2018/5/layout/CenteredIconLabelDescriptionList"/>
    <dgm:cxn modelId="{C562A817-7EC9-44F3-BF45-6E0EB21C668C}" type="presParOf" srcId="{ED949565-556F-47B1-AC32-A7AF37199D73}" destId="{B170FC58-453E-4065-9EDE-5277C16575A6}" srcOrd="4" destOrd="0" presId="urn:microsoft.com/office/officeart/2018/5/layout/CenteredIconLabelDescriptionList"/>
    <dgm:cxn modelId="{D1EC9B02-AD09-4FF8-B4CF-0328CD377047}" type="presParOf" srcId="{4B65740B-D2C7-4C58-9052-DD748A40F03E}" destId="{869FA1A2-6329-449A-9179-1F4501F2AC8F}" srcOrd="1" destOrd="0" presId="urn:microsoft.com/office/officeart/2018/5/layout/CenteredIconLabelDescriptionList"/>
    <dgm:cxn modelId="{F7959B42-E3B5-44F5-85C4-9E1B60B3BC98}" type="presParOf" srcId="{4B65740B-D2C7-4C58-9052-DD748A40F03E}" destId="{4E58D75E-6678-4C5E-9472-8B1B0B9C165E}" srcOrd="2" destOrd="0" presId="urn:microsoft.com/office/officeart/2018/5/layout/CenteredIconLabelDescriptionList"/>
    <dgm:cxn modelId="{A6DD4A80-7487-44B8-A2A4-2F6217FDE3FE}" type="presParOf" srcId="{4E58D75E-6678-4C5E-9472-8B1B0B9C165E}" destId="{47466DC0-CD97-454C-BA38-E1E304716C20}" srcOrd="0" destOrd="0" presId="urn:microsoft.com/office/officeart/2018/5/layout/CenteredIconLabelDescriptionList"/>
    <dgm:cxn modelId="{4424D2A0-D070-4505-AB6C-B7E59920C6A2}" type="presParOf" srcId="{4E58D75E-6678-4C5E-9472-8B1B0B9C165E}" destId="{C9B87F61-4FB3-4416-A662-07B15711F24F}" srcOrd="1" destOrd="0" presId="urn:microsoft.com/office/officeart/2018/5/layout/CenteredIconLabelDescriptionList"/>
    <dgm:cxn modelId="{62067AA3-2E5B-4D9B-8971-5A676159611A}" type="presParOf" srcId="{4E58D75E-6678-4C5E-9472-8B1B0B9C165E}" destId="{C366F6C5-F5C5-4513-ADA7-61C45B3A500A}" srcOrd="2" destOrd="0" presId="urn:microsoft.com/office/officeart/2018/5/layout/CenteredIconLabelDescriptionList"/>
    <dgm:cxn modelId="{BD4480CD-3624-4F30-9FFA-15D3C05CC62E}" type="presParOf" srcId="{4E58D75E-6678-4C5E-9472-8B1B0B9C165E}" destId="{545C534C-10BC-4644-87DD-25FF353B7DB6}" srcOrd="3" destOrd="0" presId="urn:microsoft.com/office/officeart/2018/5/layout/CenteredIconLabelDescriptionList"/>
    <dgm:cxn modelId="{07F8B480-852A-48C3-85D7-0F60C3BC5ABB}" type="presParOf" srcId="{4E58D75E-6678-4C5E-9472-8B1B0B9C165E}" destId="{80B51988-0F38-46D1-A4B5-897043E9F52C}" srcOrd="4" destOrd="0" presId="urn:microsoft.com/office/officeart/2018/5/layout/CenteredIconLabelDescriptionList"/>
    <dgm:cxn modelId="{20D50C5E-6D33-463C-86B6-F98C53AF4747}" type="presParOf" srcId="{4B65740B-D2C7-4C58-9052-DD748A40F03E}" destId="{78D3699F-55BF-4DCE-BA7B-148A92ECCC59}" srcOrd="3" destOrd="0" presId="urn:microsoft.com/office/officeart/2018/5/layout/CenteredIconLabelDescriptionList"/>
    <dgm:cxn modelId="{E01CAF18-49F1-4228-BF2C-FF06CE47A5C9}" type="presParOf" srcId="{4B65740B-D2C7-4C58-9052-DD748A40F03E}" destId="{CD22DD6A-8FBB-446A-8FAC-95D43EF4D35E}" srcOrd="4" destOrd="0" presId="urn:microsoft.com/office/officeart/2018/5/layout/CenteredIconLabelDescriptionList"/>
    <dgm:cxn modelId="{297B710B-B79B-49D2-8F44-B7010129DED4}" type="presParOf" srcId="{CD22DD6A-8FBB-446A-8FAC-95D43EF4D35E}" destId="{1593BE46-3469-4F06-B817-3D3B361534FD}" srcOrd="0" destOrd="0" presId="urn:microsoft.com/office/officeart/2018/5/layout/CenteredIconLabelDescriptionList"/>
    <dgm:cxn modelId="{32CAE57F-39B5-4464-80D9-4DD3C3876127}" type="presParOf" srcId="{CD22DD6A-8FBB-446A-8FAC-95D43EF4D35E}" destId="{0A450C5E-9EB8-4E6B-AC7F-9B03D7CB9B2D}" srcOrd="1" destOrd="0" presId="urn:microsoft.com/office/officeart/2018/5/layout/CenteredIconLabelDescriptionList"/>
    <dgm:cxn modelId="{805C18B0-7E97-4859-AA56-8C5295A36D1B}" type="presParOf" srcId="{CD22DD6A-8FBB-446A-8FAC-95D43EF4D35E}" destId="{89D784C7-B4A0-4163-8EC3-7D687066D9B9}" srcOrd="2" destOrd="0" presId="urn:microsoft.com/office/officeart/2018/5/layout/CenteredIconLabelDescriptionList"/>
    <dgm:cxn modelId="{7F2458C5-88A8-4428-A8D6-62C366D4AF2E}" type="presParOf" srcId="{CD22DD6A-8FBB-446A-8FAC-95D43EF4D35E}" destId="{69BC5634-4EEB-4BB3-9B84-1EED7DC5D1E0}" srcOrd="3" destOrd="0" presId="urn:microsoft.com/office/officeart/2018/5/layout/CenteredIconLabelDescriptionList"/>
    <dgm:cxn modelId="{23EB5B88-E511-410E-8A8C-583B26209B7D}" type="presParOf" srcId="{CD22DD6A-8FBB-446A-8FAC-95D43EF4D35E}" destId="{E540E07B-0BA2-445E-80F3-CA6E4C04035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404B7-7A14-C34D-ACC6-3E7B73DCFF4B}">
      <dsp:nvSpPr>
        <dsp:cNvPr id="0" name=""/>
        <dsp:cNvSpPr/>
      </dsp:nvSpPr>
      <dsp:spPr>
        <a:xfrm>
          <a:off x="5053232" y="1716455"/>
          <a:ext cx="2074958" cy="720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16"/>
              </a:lnTo>
              <a:lnTo>
                <a:pt x="2074958" y="360116"/>
              </a:lnTo>
              <a:lnTo>
                <a:pt x="2074958" y="720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DF3BB-B9E0-E24D-A260-4F1D8DE8D08C}">
      <dsp:nvSpPr>
        <dsp:cNvPr id="0" name=""/>
        <dsp:cNvSpPr/>
      </dsp:nvSpPr>
      <dsp:spPr>
        <a:xfrm>
          <a:off x="2978273" y="1716455"/>
          <a:ext cx="2074958" cy="720233"/>
        </a:xfrm>
        <a:custGeom>
          <a:avLst/>
          <a:gdLst/>
          <a:ahLst/>
          <a:cxnLst/>
          <a:rect l="0" t="0" r="0" b="0"/>
          <a:pathLst>
            <a:path>
              <a:moveTo>
                <a:pt x="2074958" y="0"/>
              </a:moveTo>
              <a:lnTo>
                <a:pt x="2074958" y="360116"/>
              </a:lnTo>
              <a:lnTo>
                <a:pt x="0" y="360116"/>
              </a:lnTo>
              <a:lnTo>
                <a:pt x="0" y="720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506C1-6378-784F-8257-F8C450C4B0A0}">
      <dsp:nvSpPr>
        <dsp:cNvPr id="0" name=""/>
        <dsp:cNvSpPr/>
      </dsp:nvSpPr>
      <dsp:spPr>
        <a:xfrm>
          <a:off x="3338390" y="1613"/>
          <a:ext cx="3429684" cy="171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200" kern="1200" dirty="0">
              <a:latin typeface="Alexandria" panose="020B0604020202020204" charset="-78"/>
              <a:cs typeface="Alexandria" panose="020B0604020202020204" charset="-78"/>
            </a:rPr>
            <a:t>Propiedad intelectua</a:t>
          </a:r>
          <a:r>
            <a:rPr lang="es-MX" sz="5700" kern="1200" dirty="0"/>
            <a:t>l </a:t>
          </a:r>
        </a:p>
      </dsp:txBody>
      <dsp:txXfrm>
        <a:off x="3338390" y="1613"/>
        <a:ext cx="3429684" cy="1714842"/>
      </dsp:txXfrm>
    </dsp:sp>
    <dsp:sp modelId="{56AAED99-7E4B-8742-81E2-259F0457E29B}">
      <dsp:nvSpPr>
        <dsp:cNvPr id="0" name=""/>
        <dsp:cNvSpPr/>
      </dsp:nvSpPr>
      <dsp:spPr>
        <a:xfrm>
          <a:off x="1263431" y="2436688"/>
          <a:ext cx="3429684" cy="171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200" kern="1200" dirty="0">
              <a:latin typeface="Alexandria" panose="020B0604020202020204" charset="-78"/>
              <a:cs typeface="Alexandria" panose="020B0604020202020204" charset="-78"/>
            </a:rPr>
            <a:t>Derechos de autor</a:t>
          </a:r>
        </a:p>
      </dsp:txBody>
      <dsp:txXfrm>
        <a:off x="1263431" y="2436688"/>
        <a:ext cx="3429684" cy="1714842"/>
      </dsp:txXfrm>
    </dsp:sp>
    <dsp:sp modelId="{E259DE5D-AADA-924C-B2A6-5D6F269F8A17}">
      <dsp:nvSpPr>
        <dsp:cNvPr id="0" name=""/>
        <dsp:cNvSpPr/>
      </dsp:nvSpPr>
      <dsp:spPr>
        <a:xfrm>
          <a:off x="5413349" y="2436688"/>
          <a:ext cx="3429684" cy="171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200" kern="12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rPr>
            <a:t>Propiedad Industrial</a:t>
          </a:r>
        </a:p>
      </dsp:txBody>
      <dsp:txXfrm>
        <a:off x="5413349" y="2436688"/>
        <a:ext cx="3429684" cy="1714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82CE4-4E7B-4448-AF16-5777EC57C973}">
      <dsp:nvSpPr>
        <dsp:cNvPr id="0" name=""/>
        <dsp:cNvSpPr/>
      </dsp:nvSpPr>
      <dsp:spPr>
        <a:xfrm>
          <a:off x="1089169" y="1254337"/>
          <a:ext cx="1167960" cy="11679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D2220-EC3F-40C8-A803-C4C4E2CDE184}">
      <dsp:nvSpPr>
        <dsp:cNvPr id="0" name=""/>
        <dsp:cNvSpPr/>
      </dsp:nvSpPr>
      <dsp:spPr>
        <a:xfrm>
          <a:off x="4634" y="2516366"/>
          <a:ext cx="3337031" cy="500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CR" sz="28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Fonético</a:t>
          </a:r>
          <a:endParaRPr lang="en-US" sz="28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4634" y="2516366"/>
        <a:ext cx="3337031" cy="500554"/>
      </dsp:txXfrm>
    </dsp:sp>
    <dsp:sp modelId="{B170FC58-453E-4065-9EDE-5277C16575A6}">
      <dsp:nvSpPr>
        <dsp:cNvPr id="0" name=""/>
        <dsp:cNvSpPr/>
      </dsp:nvSpPr>
      <dsp:spPr>
        <a:xfrm>
          <a:off x="4634" y="3060674"/>
          <a:ext cx="3337031" cy="38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“Adidas – </a:t>
          </a:r>
          <a:r>
            <a:rPr lang="es-CR" sz="2400" kern="1200" dirty="0" err="1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Laridas</a:t>
          </a: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”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4634" y="3060674"/>
        <a:ext cx="3337031" cy="381301"/>
      </dsp:txXfrm>
    </dsp:sp>
    <dsp:sp modelId="{47466DC0-CD97-454C-BA38-E1E304716C20}">
      <dsp:nvSpPr>
        <dsp:cNvPr id="0" name=""/>
        <dsp:cNvSpPr/>
      </dsp:nvSpPr>
      <dsp:spPr>
        <a:xfrm>
          <a:off x="5010181" y="1254337"/>
          <a:ext cx="1167960" cy="11679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6F6C5-F5C5-4513-ADA7-61C45B3A500A}">
      <dsp:nvSpPr>
        <dsp:cNvPr id="0" name=""/>
        <dsp:cNvSpPr/>
      </dsp:nvSpPr>
      <dsp:spPr>
        <a:xfrm>
          <a:off x="3925645" y="2516366"/>
          <a:ext cx="3337031" cy="500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CR" sz="2800" b="1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Gráfico</a:t>
          </a:r>
          <a:endParaRPr lang="en-US" sz="2800" b="1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3925645" y="2516366"/>
        <a:ext cx="3337031" cy="500554"/>
      </dsp:txXfrm>
    </dsp:sp>
    <dsp:sp modelId="{80B51988-0F38-46D1-A4B5-897043E9F52C}">
      <dsp:nvSpPr>
        <dsp:cNvPr id="0" name=""/>
        <dsp:cNvSpPr/>
      </dsp:nvSpPr>
      <dsp:spPr>
        <a:xfrm>
          <a:off x="3925645" y="3060674"/>
          <a:ext cx="3337031" cy="38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Imágenes</a:t>
          </a:r>
          <a:r>
            <a:rPr lang="es-CR" sz="2300" kern="1200" dirty="0"/>
            <a:t> </a:t>
          </a: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similares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3925645" y="3060674"/>
        <a:ext cx="3337031" cy="381301"/>
      </dsp:txXfrm>
    </dsp:sp>
    <dsp:sp modelId="{1593BE46-3469-4F06-B817-3D3B361534FD}">
      <dsp:nvSpPr>
        <dsp:cNvPr id="0" name=""/>
        <dsp:cNvSpPr/>
      </dsp:nvSpPr>
      <dsp:spPr>
        <a:xfrm>
          <a:off x="8931192" y="1254337"/>
          <a:ext cx="1167960" cy="11679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784C7-B4A0-4163-8EC3-7D687066D9B9}">
      <dsp:nvSpPr>
        <dsp:cNvPr id="0" name=""/>
        <dsp:cNvSpPr/>
      </dsp:nvSpPr>
      <dsp:spPr>
        <a:xfrm>
          <a:off x="7846657" y="2516366"/>
          <a:ext cx="3337031" cy="500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CR" sz="2800" b="1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Denominativo</a:t>
          </a:r>
          <a:endParaRPr lang="en-US" sz="2800" b="1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7846657" y="2516366"/>
        <a:ext cx="3337031" cy="500554"/>
      </dsp:txXfrm>
    </dsp:sp>
    <dsp:sp modelId="{E540E07B-0BA2-445E-80F3-CA6E4C040357}">
      <dsp:nvSpPr>
        <dsp:cNvPr id="0" name=""/>
        <dsp:cNvSpPr/>
      </dsp:nvSpPr>
      <dsp:spPr>
        <a:xfrm>
          <a:off x="7846657" y="3060674"/>
          <a:ext cx="3337031" cy="38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Letras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7846657" y="3060674"/>
        <a:ext cx="3337031" cy="381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AD785-DD9D-6446-9C20-615249BEB348}" type="datetimeFigureOut">
              <a:rPr lang="es-CR" smtClean="0"/>
              <a:t>5/5/2026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4DF44-75BD-704F-81A2-033F29F6440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7816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6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75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90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37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33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12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9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dirty="0"/>
              <a:t>https://</a:t>
            </a:r>
            <a:r>
              <a:rPr lang="es-CR" dirty="0" err="1"/>
              <a:t>branddb.wipo.int</a:t>
            </a:r>
            <a:r>
              <a:rPr lang="es-CR" dirty="0"/>
              <a:t>/en/</a:t>
            </a:r>
            <a:r>
              <a:rPr lang="es-CR" dirty="0" err="1"/>
              <a:t>quicksearch</a:t>
            </a:r>
            <a:endParaRPr lang="es-CR" dirty="0"/>
          </a:p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4DF44-75BD-704F-81A2-033F29F64408}" type="slidenum">
              <a:rPr lang="es-CR" smtClean="0"/>
              <a:t>28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32371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https://consultas2.oepm.es/</a:t>
            </a:r>
            <a:r>
              <a:rPr lang="es-CR" dirty="0" err="1"/>
              <a:t>clinmar</a:t>
            </a:r>
            <a:r>
              <a:rPr lang="es-CR" dirty="0"/>
              <a:t>/</a:t>
            </a:r>
            <a:r>
              <a:rPr lang="es-CR" dirty="0" err="1"/>
              <a:t>inicio.action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4DF44-75BD-704F-81A2-033F29F64408}" type="slidenum">
              <a:rPr lang="es-CR" smtClean="0"/>
              <a:t>33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94330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6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5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5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6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42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50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0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71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2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5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50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7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5">
            <a:extLst>
              <a:ext uri="{FF2B5EF4-FFF2-40B4-BE49-F238E27FC236}">
                <a16:creationId xmlns:a16="http://schemas.microsoft.com/office/drawing/2014/main" id="{4268A511-7070-5A14-8FE5-2DF473307EE7}"/>
              </a:ext>
            </a:extLst>
          </p:cNvPr>
          <p:cNvSpPr/>
          <p:nvPr/>
        </p:nvSpPr>
        <p:spPr>
          <a:xfrm>
            <a:off x="6986016" y="3535680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rma libre 16">
            <a:extLst>
              <a:ext uri="{FF2B5EF4-FFF2-40B4-BE49-F238E27FC236}">
                <a16:creationId xmlns:a16="http://schemas.microsoft.com/office/drawing/2014/main" id="{2EFFBFF0-E745-C0F7-432A-C94A0915CCA9}"/>
              </a:ext>
            </a:extLst>
          </p:cNvPr>
          <p:cNvSpPr/>
          <p:nvPr/>
        </p:nvSpPr>
        <p:spPr>
          <a:xfrm>
            <a:off x="6986016" y="4404694"/>
            <a:ext cx="1739973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rma libre 17">
            <a:extLst>
              <a:ext uri="{FF2B5EF4-FFF2-40B4-BE49-F238E27FC236}">
                <a16:creationId xmlns:a16="http://schemas.microsoft.com/office/drawing/2014/main" id="{F2E43AF3-AB69-D262-FF17-FB5DB27F1E39}"/>
              </a:ext>
            </a:extLst>
          </p:cNvPr>
          <p:cNvSpPr/>
          <p:nvPr/>
        </p:nvSpPr>
        <p:spPr>
          <a:xfrm flipH="1">
            <a:off x="6946643" y="1775824"/>
            <a:ext cx="3509690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rma libre 18">
            <a:extLst>
              <a:ext uri="{FF2B5EF4-FFF2-40B4-BE49-F238E27FC236}">
                <a16:creationId xmlns:a16="http://schemas.microsoft.com/office/drawing/2014/main" id="{E2AE6F43-5CEA-85B0-FF69-D01A1722DA24}"/>
              </a:ext>
            </a:extLst>
          </p:cNvPr>
          <p:cNvSpPr/>
          <p:nvPr/>
        </p:nvSpPr>
        <p:spPr>
          <a:xfrm flipH="1">
            <a:off x="8686480" y="2652995"/>
            <a:ext cx="1759714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75BDCB2-1A9E-B5D6-6A3C-2C929BB41256}"/>
              </a:ext>
            </a:extLst>
          </p:cNvPr>
          <p:cNvGrpSpPr/>
          <p:nvPr/>
        </p:nvGrpSpPr>
        <p:grpSpPr>
          <a:xfrm>
            <a:off x="9502053" y="824131"/>
            <a:ext cx="995484" cy="1014087"/>
            <a:chOff x="6504851" y="1197691"/>
            <a:chExt cx="995484" cy="1014087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4B6BB14-2961-F3D2-D3A3-97F3AC49799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95E52CE-4328-E47F-8C41-91275221ECF6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orma libre 24">
            <a:extLst>
              <a:ext uri="{FF2B5EF4-FFF2-40B4-BE49-F238E27FC236}">
                <a16:creationId xmlns:a16="http://schemas.microsoft.com/office/drawing/2014/main" id="{194710FC-5F68-0970-9750-BEFB16A500D0}"/>
              </a:ext>
            </a:extLst>
          </p:cNvPr>
          <p:cNvSpPr/>
          <p:nvPr/>
        </p:nvSpPr>
        <p:spPr>
          <a:xfrm>
            <a:off x="10459248" y="3528224"/>
            <a:ext cx="1738345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ágrima 28">
            <a:extLst>
              <a:ext uri="{FF2B5EF4-FFF2-40B4-BE49-F238E27FC236}">
                <a16:creationId xmlns:a16="http://schemas.microsoft.com/office/drawing/2014/main" id="{46EC5629-61CE-FB6C-8A18-F8BF1ECFE4AA}"/>
              </a:ext>
            </a:extLst>
          </p:cNvPr>
          <p:cNvSpPr/>
          <p:nvPr/>
        </p:nvSpPr>
        <p:spPr>
          <a:xfrm flipH="1">
            <a:off x="10479341" y="1838535"/>
            <a:ext cx="1669821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BADE7FD-72EB-5D1E-1639-FB6121C9F09B}"/>
              </a:ext>
            </a:extLst>
          </p:cNvPr>
          <p:cNvSpPr/>
          <p:nvPr/>
        </p:nvSpPr>
        <p:spPr>
          <a:xfrm>
            <a:off x="10205198" y="4587147"/>
            <a:ext cx="481913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D59E10DD-2B46-2C40-95D2-AB58F86D6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80" y="2878566"/>
            <a:ext cx="4945031" cy="808137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B4B7A5AA-98CA-43F1-8FEA-90BC423EB392}"/>
              </a:ext>
            </a:extLst>
          </p:cNvPr>
          <p:cNvSpPr txBox="1"/>
          <p:nvPr/>
        </p:nvSpPr>
        <p:spPr>
          <a:xfrm>
            <a:off x="1281833" y="4206975"/>
            <a:ext cx="67225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80C3F"/>
                </a:solidFill>
                <a:latin typeface="Montserrat" pitchFamily="2" charset="77"/>
              </a:rPr>
              <a:t>PRESENTADO POR: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4AC1AE1-C20A-679C-C8E5-3957C2287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538" y="3962566"/>
            <a:ext cx="2210950" cy="7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DF1E98B5-F08A-F0D4-B3EB-3425C58B2BB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00297" y="-25399"/>
            <a:ext cx="6952402" cy="6936956"/>
          </a:xfrm>
          <a:custGeom>
            <a:avLst/>
            <a:gdLst>
              <a:gd name="connsiteX0" fmla="*/ 0 w 7850188"/>
              <a:gd name="connsiteY0" fmla="*/ 6902450 h 6902450"/>
              <a:gd name="connsiteX1" fmla="*/ 1725613 w 7850188"/>
              <a:gd name="connsiteY1" fmla="*/ 0 h 6902450"/>
              <a:gd name="connsiteX2" fmla="*/ 6124576 w 7850188"/>
              <a:gd name="connsiteY2" fmla="*/ 0 h 6902450"/>
              <a:gd name="connsiteX3" fmla="*/ 7850188 w 7850188"/>
              <a:gd name="connsiteY3" fmla="*/ 6902450 h 6902450"/>
              <a:gd name="connsiteX4" fmla="*/ 0 w 7850188"/>
              <a:gd name="connsiteY4" fmla="*/ 6902450 h 6902450"/>
              <a:gd name="connsiteX0" fmla="*/ 0 w 7850188"/>
              <a:gd name="connsiteY0" fmla="*/ 6902450 h 6902450"/>
              <a:gd name="connsiteX1" fmla="*/ 397145 w 7850188"/>
              <a:gd name="connsiteY1" fmla="*/ 0 h 6902450"/>
              <a:gd name="connsiteX2" fmla="*/ 6124576 w 7850188"/>
              <a:gd name="connsiteY2" fmla="*/ 0 h 6902450"/>
              <a:gd name="connsiteX3" fmla="*/ 7850188 w 7850188"/>
              <a:gd name="connsiteY3" fmla="*/ 6902450 h 6902450"/>
              <a:gd name="connsiteX4" fmla="*/ 0 w 7850188"/>
              <a:gd name="connsiteY4" fmla="*/ 6902450 h 6902450"/>
              <a:gd name="connsiteX0" fmla="*/ 0 w 7453373"/>
              <a:gd name="connsiteY0" fmla="*/ 6919703 h 6919703"/>
              <a:gd name="connsiteX1" fmla="*/ 330 w 7453373"/>
              <a:gd name="connsiteY1" fmla="*/ 0 h 6919703"/>
              <a:gd name="connsiteX2" fmla="*/ 5727761 w 7453373"/>
              <a:gd name="connsiteY2" fmla="*/ 0 h 6919703"/>
              <a:gd name="connsiteX3" fmla="*/ 7453373 w 7453373"/>
              <a:gd name="connsiteY3" fmla="*/ 6902450 h 6919703"/>
              <a:gd name="connsiteX4" fmla="*/ 0 w 7453373"/>
              <a:gd name="connsiteY4" fmla="*/ 6919703 h 6919703"/>
              <a:gd name="connsiteX0" fmla="*/ 0 w 7453373"/>
              <a:gd name="connsiteY0" fmla="*/ 6919703 h 6919703"/>
              <a:gd name="connsiteX1" fmla="*/ 330 w 7453373"/>
              <a:gd name="connsiteY1" fmla="*/ 0 h 6919703"/>
              <a:gd name="connsiteX2" fmla="*/ 4968636 w 7453373"/>
              <a:gd name="connsiteY2" fmla="*/ 0 h 6919703"/>
              <a:gd name="connsiteX3" fmla="*/ 7453373 w 7453373"/>
              <a:gd name="connsiteY3" fmla="*/ 6902450 h 6919703"/>
              <a:gd name="connsiteX4" fmla="*/ 0 w 7453373"/>
              <a:gd name="connsiteY4" fmla="*/ 6919703 h 6919703"/>
              <a:gd name="connsiteX0" fmla="*/ 0 w 7832935"/>
              <a:gd name="connsiteY0" fmla="*/ 6919703 h 6936956"/>
              <a:gd name="connsiteX1" fmla="*/ 330 w 7832935"/>
              <a:gd name="connsiteY1" fmla="*/ 0 h 6936956"/>
              <a:gd name="connsiteX2" fmla="*/ 4968636 w 7832935"/>
              <a:gd name="connsiteY2" fmla="*/ 0 h 6936956"/>
              <a:gd name="connsiteX3" fmla="*/ 7832935 w 7832935"/>
              <a:gd name="connsiteY3" fmla="*/ 6936956 h 6936956"/>
              <a:gd name="connsiteX4" fmla="*/ 0 w 7832935"/>
              <a:gd name="connsiteY4" fmla="*/ 6919703 h 6936956"/>
              <a:gd name="connsiteX0" fmla="*/ 0 w 7832935"/>
              <a:gd name="connsiteY0" fmla="*/ 6919703 h 6936956"/>
              <a:gd name="connsiteX1" fmla="*/ 897796 w 7832935"/>
              <a:gd name="connsiteY1" fmla="*/ 0 h 6936956"/>
              <a:gd name="connsiteX2" fmla="*/ 4968636 w 7832935"/>
              <a:gd name="connsiteY2" fmla="*/ 0 h 6936956"/>
              <a:gd name="connsiteX3" fmla="*/ 7832935 w 7832935"/>
              <a:gd name="connsiteY3" fmla="*/ 6936956 h 6936956"/>
              <a:gd name="connsiteX4" fmla="*/ 0 w 7832935"/>
              <a:gd name="connsiteY4" fmla="*/ 6919703 h 6936956"/>
              <a:gd name="connsiteX0" fmla="*/ 0 w 6952402"/>
              <a:gd name="connsiteY0" fmla="*/ 6936636 h 6936956"/>
              <a:gd name="connsiteX1" fmla="*/ 17263 w 6952402"/>
              <a:gd name="connsiteY1" fmla="*/ 0 h 6936956"/>
              <a:gd name="connsiteX2" fmla="*/ 4088103 w 6952402"/>
              <a:gd name="connsiteY2" fmla="*/ 0 h 6936956"/>
              <a:gd name="connsiteX3" fmla="*/ 6952402 w 6952402"/>
              <a:gd name="connsiteY3" fmla="*/ 6936956 h 6936956"/>
              <a:gd name="connsiteX4" fmla="*/ 0 w 6952402"/>
              <a:gd name="connsiteY4" fmla="*/ 6936636 h 693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2402" h="6936956">
                <a:moveTo>
                  <a:pt x="0" y="6936636"/>
                </a:moveTo>
                <a:cubicBezTo>
                  <a:pt x="5754" y="4624424"/>
                  <a:pt x="11509" y="2312212"/>
                  <a:pt x="17263" y="0"/>
                </a:cubicBezTo>
                <a:lnTo>
                  <a:pt x="4088103" y="0"/>
                </a:lnTo>
                <a:lnTo>
                  <a:pt x="6952402" y="6936956"/>
                </a:lnTo>
                <a:lnTo>
                  <a:pt x="0" y="6936636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A8A03A4-B566-235C-10DA-7F58EC9496EB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2466AD-01C5-8B78-BDF7-675F67FEA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403" y="511927"/>
            <a:ext cx="3389243" cy="662782"/>
          </a:xfrm>
        </p:spPr>
        <p:txBody>
          <a:bodyPr anchor="t"/>
          <a:lstStyle>
            <a:lvl1pPr algn="l">
              <a:defRPr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Agenda</a:t>
            </a:r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2BAED0-1B90-79EC-A9DC-A9FBDE983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1ACF7D-B23A-EEBD-8692-A6C1FC207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8" name="Marcador de posición de imagen 17">
            <a:extLst>
              <a:ext uri="{FF2B5EF4-FFF2-40B4-BE49-F238E27FC236}">
                <a16:creationId xmlns:a16="http://schemas.microsoft.com/office/drawing/2014/main" id="{42A678BA-7F8A-2F38-BEFC-4E55CBB456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F7C1BCB-BB59-C10B-2DD2-9664FD0E84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6460" y="913526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1</a:t>
            </a:r>
            <a:endParaRPr lang="es-ES_tradnl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5A3EF722-2888-A1E2-168C-790B5219D6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2419" y="1361480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1" name="Marcador de texto 11">
            <a:extLst>
              <a:ext uri="{FF2B5EF4-FFF2-40B4-BE49-F238E27FC236}">
                <a16:creationId xmlns:a16="http://schemas.microsoft.com/office/drawing/2014/main" id="{8575CC3E-3387-EEF3-828D-915AA63C2A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67038" y="2098859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2</a:t>
            </a:r>
            <a:endParaRPr lang="es-ES_tradnl" dirty="0"/>
          </a:p>
        </p:txBody>
      </p:sp>
      <p:sp>
        <p:nvSpPr>
          <p:cNvPr id="33" name="Marcador de texto 25">
            <a:extLst>
              <a:ext uri="{FF2B5EF4-FFF2-40B4-BE49-F238E27FC236}">
                <a16:creationId xmlns:a16="http://schemas.microsoft.com/office/drawing/2014/main" id="{F8C5B58C-CC04-28F3-5CE0-3B5B5348A5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42997" y="2546813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4" name="Marcador de texto 11">
            <a:extLst>
              <a:ext uri="{FF2B5EF4-FFF2-40B4-BE49-F238E27FC236}">
                <a16:creationId xmlns:a16="http://schemas.microsoft.com/office/drawing/2014/main" id="{B3978FA4-C6CC-968B-26A3-57C9EF6A77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52461" y="3284192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3</a:t>
            </a:r>
            <a:endParaRPr lang="es-ES_tradnl" dirty="0"/>
          </a:p>
        </p:txBody>
      </p:sp>
      <p:sp>
        <p:nvSpPr>
          <p:cNvPr id="36" name="Marcador de texto 25">
            <a:extLst>
              <a:ext uri="{FF2B5EF4-FFF2-40B4-BE49-F238E27FC236}">
                <a16:creationId xmlns:a16="http://schemas.microsoft.com/office/drawing/2014/main" id="{4BB57C0B-A15B-3DA9-6EFF-49DA3EF01B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28420" y="3732146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7" name="Marcador de texto 11">
            <a:extLst>
              <a:ext uri="{FF2B5EF4-FFF2-40B4-BE49-F238E27FC236}">
                <a16:creationId xmlns:a16="http://schemas.microsoft.com/office/drawing/2014/main" id="{8A672C8A-ADE0-37DE-B891-C947298BBF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5305" y="4469525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4</a:t>
            </a:r>
            <a:endParaRPr lang="es-ES_tradnl" dirty="0"/>
          </a:p>
        </p:txBody>
      </p:sp>
      <p:sp>
        <p:nvSpPr>
          <p:cNvPr id="39" name="Marcador de texto 25">
            <a:extLst>
              <a:ext uri="{FF2B5EF4-FFF2-40B4-BE49-F238E27FC236}">
                <a16:creationId xmlns:a16="http://schemas.microsoft.com/office/drawing/2014/main" id="{13E3BF1E-F26C-F30E-B886-E0E7B5D9A8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91263" y="4917479"/>
            <a:ext cx="3595025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CBC66F52-E391-D4A3-3964-C8ADCA1AAE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0382" y="913526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01</a:t>
            </a:r>
            <a:endParaRPr lang="es-ES_tradnl" dirty="0"/>
          </a:p>
        </p:txBody>
      </p:sp>
      <p:sp>
        <p:nvSpPr>
          <p:cNvPr id="41" name="Marcador de texto 11">
            <a:extLst>
              <a:ext uri="{FF2B5EF4-FFF2-40B4-BE49-F238E27FC236}">
                <a16:creationId xmlns:a16="http://schemas.microsoft.com/office/drawing/2014/main" id="{7BD44BB1-0E47-28A9-10F0-9BFFF483AD4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2473" y="2162686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02</a:t>
            </a:r>
            <a:endParaRPr lang="es-ES_tradnl" dirty="0"/>
          </a:p>
        </p:txBody>
      </p:sp>
      <p:sp>
        <p:nvSpPr>
          <p:cNvPr id="43" name="Marcador de texto 11">
            <a:extLst>
              <a:ext uri="{FF2B5EF4-FFF2-40B4-BE49-F238E27FC236}">
                <a16:creationId xmlns:a16="http://schemas.microsoft.com/office/drawing/2014/main" id="{572A0C71-8318-6E27-9E00-99F4C958CA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60510" y="3354177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03</a:t>
            </a:r>
            <a:endParaRPr lang="es-ES_tradnl" dirty="0"/>
          </a:p>
        </p:txBody>
      </p:sp>
      <p:sp>
        <p:nvSpPr>
          <p:cNvPr id="44" name="Marcador de texto 11">
            <a:extLst>
              <a:ext uri="{FF2B5EF4-FFF2-40B4-BE49-F238E27FC236}">
                <a16:creationId xmlns:a16="http://schemas.microsoft.com/office/drawing/2014/main" id="{EE307D87-999B-7EFE-F470-8C115348165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00837" y="4545668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04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8842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C08ECA12-089D-4FC1-B6B6-504C2ED5E33E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 flipH="1">
            <a:off x="5839324" y="-46389"/>
            <a:ext cx="6407036" cy="7020306"/>
          </a:xfrm>
          <a:custGeom>
            <a:avLst/>
            <a:gdLst>
              <a:gd name="connsiteX0" fmla="*/ 0 w 7850188"/>
              <a:gd name="connsiteY0" fmla="*/ 6902450 h 6902450"/>
              <a:gd name="connsiteX1" fmla="*/ 1725613 w 7850188"/>
              <a:gd name="connsiteY1" fmla="*/ 0 h 6902450"/>
              <a:gd name="connsiteX2" fmla="*/ 6124576 w 7850188"/>
              <a:gd name="connsiteY2" fmla="*/ 0 h 6902450"/>
              <a:gd name="connsiteX3" fmla="*/ 7850188 w 7850188"/>
              <a:gd name="connsiteY3" fmla="*/ 6902450 h 6902450"/>
              <a:gd name="connsiteX4" fmla="*/ 0 w 7850188"/>
              <a:gd name="connsiteY4" fmla="*/ 6902450 h 6902450"/>
              <a:gd name="connsiteX0" fmla="*/ 0 w 7850188"/>
              <a:gd name="connsiteY0" fmla="*/ 6902450 h 6902450"/>
              <a:gd name="connsiteX1" fmla="*/ 397145 w 7850188"/>
              <a:gd name="connsiteY1" fmla="*/ 0 h 6902450"/>
              <a:gd name="connsiteX2" fmla="*/ 6124576 w 7850188"/>
              <a:gd name="connsiteY2" fmla="*/ 0 h 6902450"/>
              <a:gd name="connsiteX3" fmla="*/ 7850188 w 7850188"/>
              <a:gd name="connsiteY3" fmla="*/ 6902450 h 6902450"/>
              <a:gd name="connsiteX4" fmla="*/ 0 w 7850188"/>
              <a:gd name="connsiteY4" fmla="*/ 6902450 h 6902450"/>
              <a:gd name="connsiteX0" fmla="*/ 0 w 7453373"/>
              <a:gd name="connsiteY0" fmla="*/ 6919703 h 6919703"/>
              <a:gd name="connsiteX1" fmla="*/ 330 w 7453373"/>
              <a:gd name="connsiteY1" fmla="*/ 0 h 6919703"/>
              <a:gd name="connsiteX2" fmla="*/ 5727761 w 7453373"/>
              <a:gd name="connsiteY2" fmla="*/ 0 h 6919703"/>
              <a:gd name="connsiteX3" fmla="*/ 7453373 w 7453373"/>
              <a:gd name="connsiteY3" fmla="*/ 6902450 h 6919703"/>
              <a:gd name="connsiteX4" fmla="*/ 0 w 7453373"/>
              <a:gd name="connsiteY4" fmla="*/ 6919703 h 6919703"/>
              <a:gd name="connsiteX0" fmla="*/ 0 w 7453373"/>
              <a:gd name="connsiteY0" fmla="*/ 6919703 h 6919703"/>
              <a:gd name="connsiteX1" fmla="*/ 330 w 7453373"/>
              <a:gd name="connsiteY1" fmla="*/ 0 h 6919703"/>
              <a:gd name="connsiteX2" fmla="*/ 4968636 w 7453373"/>
              <a:gd name="connsiteY2" fmla="*/ 0 h 6919703"/>
              <a:gd name="connsiteX3" fmla="*/ 7453373 w 7453373"/>
              <a:gd name="connsiteY3" fmla="*/ 6902450 h 6919703"/>
              <a:gd name="connsiteX4" fmla="*/ 0 w 7453373"/>
              <a:gd name="connsiteY4" fmla="*/ 6919703 h 6919703"/>
              <a:gd name="connsiteX0" fmla="*/ 0 w 7832935"/>
              <a:gd name="connsiteY0" fmla="*/ 6919703 h 6936956"/>
              <a:gd name="connsiteX1" fmla="*/ 330 w 7832935"/>
              <a:gd name="connsiteY1" fmla="*/ 0 h 6936956"/>
              <a:gd name="connsiteX2" fmla="*/ 4968636 w 7832935"/>
              <a:gd name="connsiteY2" fmla="*/ 0 h 6936956"/>
              <a:gd name="connsiteX3" fmla="*/ 7832935 w 7832935"/>
              <a:gd name="connsiteY3" fmla="*/ 6936956 h 6936956"/>
              <a:gd name="connsiteX4" fmla="*/ 0 w 7832935"/>
              <a:gd name="connsiteY4" fmla="*/ 6919703 h 6936956"/>
              <a:gd name="connsiteX0" fmla="*/ 0 w 7832935"/>
              <a:gd name="connsiteY0" fmla="*/ 6919703 h 6936956"/>
              <a:gd name="connsiteX1" fmla="*/ 897796 w 7832935"/>
              <a:gd name="connsiteY1" fmla="*/ 0 h 6936956"/>
              <a:gd name="connsiteX2" fmla="*/ 4968636 w 7832935"/>
              <a:gd name="connsiteY2" fmla="*/ 0 h 6936956"/>
              <a:gd name="connsiteX3" fmla="*/ 7832935 w 7832935"/>
              <a:gd name="connsiteY3" fmla="*/ 6936956 h 6936956"/>
              <a:gd name="connsiteX4" fmla="*/ 0 w 7832935"/>
              <a:gd name="connsiteY4" fmla="*/ 6919703 h 6936956"/>
              <a:gd name="connsiteX0" fmla="*/ 0 w 6952402"/>
              <a:gd name="connsiteY0" fmla="*/ 6936636 h 6936956"/>
              <a:gd name="connsiteX1" fmla="*/ 17263 w 6952402"/>
              <a:gd name="connsiteY1" fmla="*/ 0 h 6936956"/>
              <a:gd name="connsiteX2" fmla="*/ 4088103 w 6952402"/>
              <a:gd name="connsiteY2" fmla="*/ 0 h 6936956"/>
              <a:gd name="connsiteX3" fmla="*/ 6952402 w 6952402"/>
              <a:gd name="connsiteY3" fmla="*/ 6936956 h 6936956"/>
              <a:gd name="connsiteX4" fmla="*/ 0 w 6952402"/>
              <a:gd name="connsiteY4" fmla="*/ 6936636 h 6936956"/>
              <a:gd name="connsiteX0" fmla="*/ 0 w 6758582"/>
              <a:gd name="connsiteY0" fmla="*/ 6936636 h 6936636"/>
              <a:gd name="connsiteX1" fmla="*/ 17263 w 6758582"/>
              <a:gd name="connsiteY1" fmla="*/ 0 h 6936636"/>
              <a:gd name="connsiteX2" fmla="*/ 4088103 w 6758582"/>
              <a:gd name="connsiteY2" fmla="*/ 0 h 6936636"/>
              <a:gd name="connsiteX3" fmla="*/ 6758582 w 6758582"/>
              <a:gd name="connsiteY3" fmla="*/ 23538 h 6936636"/>
              <a:gd name="connsiteX4" fmla="*/ 0 w 6758582"/>
              <a:gd name="connsiteY4" fmla="*/ 6936636 h 6936636"/>
              <a:gd name="connsiteX0" fmla="*/ 0 w 6758582"/>
              <a:gd name="connsiteY0" fmla="*/ 6936636 h 6941127"/>
              <a:gd name="connsiteX1" fmla="*/ 17263 w 6758582"/>
              <a:gd name="connsiteY1" fmla="*/ 0 h 6941127"/>
              <a:gd name="connsiteX2" fmla="*/ 4212701 w 6758582"/>
              <a:gd name="connsiteY2" fmla="*/ 6941127 h 6941127"/>
              <a:gd name="connsiteX3" fmla="*/ 6758582 w 6758582"/>
              <a:gd name="connsiteY3" fmla="*/ 23538 h 6941127"/>
              <a:gd name="connsiteX4" fmla="*/ 0 w 6758582"/>
              <a:gd name="connsiteY4" fmla="*/ 6936636 h 6941127"/>
              <a:gd name="connsiteX0" fmla="*/ 0 w 6772427"/>
              <a:gd name="connsiteY0" fmla="*/ 628087 h 7933924"/>
              <a:gd name="connsiteX1" fmla="*/ 31108 w 6772427"/>
              <a:gd name="connsiteY1" fmla="*/ 992797 h 7933924"/>
              <a:gd name="connsiteX2" fmla="*/ 4226546 w 6772427"/>
              <a:gd name="connsiteY2" fmla="*/ 7933924 h 7933924"/>
              <a:gd name="connsiteX3" fmla="*/ 6772427 w 6772427"/>
              <a:gd name="connsiteY3" fmla="*/ 1016335 h 7933924"/>
              <a:gd name="connsiteX4" fmla="*/ 0 w 6772427"/>
              <a:gd name="connsiteY4" fmla="*/ 628087 h 7933924"/>
              <a:gd name="connsiteX0" fmla="*/ 0 w 6772427"/>
              <a:gd name="connsiteY0" fmla="*/ 298689 h 7917069"/>
              <a:gd name="connsiteX1" fmla="*/ 3419 w 6772427"/>
              <a:gd name="connsiteY1" fmla="*/ 7618381 h 7917069"/>
              <a:gd name="connsiteX2" fmla="*/ 4226546 w 6772427"/>
              <a:gd name="connsiteY2" fmla="*/ 7604526 h 7917069"/>
              <a:gd name="connsiteX3" fmla="*/ 6772427 w 6772427"/>
              <a:gd name="connsiteY3" fmla="*/ 686937 h 7917069"/>
              <a:gd name="connsiteX4" fmla="*/ 0 w 6772427"/>
              <a:gd name="connsiteY4" fmla="*/ 298689 h 7917069"/>
              <a:gd name="connsiteX0" fmla="*/ 0 w 6786272"/>
              <a:gd name="connsiteY0" fmla="*/ 305990 h 7613016"/>
              <a:gd name="connsiteX1" fmla="*/ 17264 w 6786272"/>
              <a:gd name="connsiteY1" fmla="*/ 7307027 h 7613016"/>
              <a:gd name="connsiteX2" fmla="*/ 4240391 w 6786272"/>
              <a:gd name="connsiteY2" fmla="*/ 7293172 h 7613016"/>
              <a:gd name="connsiteX3" fmla="*/ 6786272 w 6786272"/>
              <a:gd name="connsiteY3" fmla="*/ 375583 h 7613016"/>
              <a:gd name="connsiteX4" fmla="*/ 0 w 6786272"/>
              <a:gd name="connsiteY4" fmla="*/ 305990 h 7613016"/>
              <a:gd name="connsiteX0" fmla="*/ 0 w 6841650"/>
              <a:gd name="connsiteY0" fmla="*/ 306315 h 7599812"/>
              <a:gd name="connsiteX1" fmla="*/ 72642 w 6841650"/>
              <a:gd name="connsiteY1" fmla="*/ 7293498 h 7599812"/>
              <a:gd name="connsiteX2" fmla="*/ 4295769 w 6841650"/>
              <a:gd name="connsiteY2" fmla="*/ 7279643 h 7599812"/>
              <a:gd name="connsiteX3" fmla="*/ 6841650 w 6841650"/>
              <a:gd name="connsiteY3" fmla="*/ 362054 h 7599812"/>
              <a:gd name="connsiteX4" fmla="*/ 0 w 6841650"/>
              <a:gd name="connsiteY4" fmla="*/ 306315 h 7599812"/>
              <a:gd name="connsiteX0" fmla="*/ 0 w 6841650"/>
              <a:gd name="connsiteY0" fmla="*/ 305989 h 7613015"/>
              <a:gd name="connsiteX1" fmla="*/ 3421 w 6841650"/>
              <a:gd name="connsiteY1" fmla="*/ 7307027 h 7613015"/>
              <a:gd name="connsiteX2" fmla="*/ 4295769 w 6841650"/>
              <a:gd name="connsiteY2" fmla="*/ 7279317 h 7613015"/>
              <a:gd name="connsiteX3" fmla="*/ 6841650 w 6841650"/>
              <a:gd name="connsiteY3" fmla="*/ 361728 h 7613015"/>
              <a:gd name="connsiteX4" fmla="*/ 0 w 6841650"/>
              <a:gd name="connsiteY4" fmla="*/ 305989 h 7613015"/>
              <a:gd name="connsiteX0" fmla="*/ 6303 w 6847953"/>
              <a:gd name="connsiteY0" fmla="*/ 0 h 7372198"/>
              <a:gd name="connsiteX1" fmla="*/ 9724 w 6847953"/>
              <a:gd name="connsiteY1" fmla="*/ 7001038 h 7372198"/>
              <a:gd name="connsiteX2" fmla="*/ 4302072 w 6847953"/>
              <a:gd name="connsiteY2" fmla="*/ 6973328 h 7372198"/>
              <a:gd name="connsiteX3" fmla="*/ 6847953 w 6847953"/>
              <a:gd name="connsiteY3" fmla="*/ 55739 h 7372198"/>
              <a:gd name="connsiteX4" fmla="*/ 6303 w 6847953"/>
              <a:gd name="connsiteY4" fmla="*/ 0 h 7372198"/>
              <a:gd name="connsiteX0" fmla="*/ 453496 w 6838285"/>
              <a:gd name="connsiteY0" fmla="*/ 0 h 7372198"/>
              <a:gd name="connsiteX1" fmla="*/ 56 w 6838285"/>
              <a:gd name="connsiteY1" fmla="*/ 7001038 h 7372198"/>
              <a:gd name="connsiteX2" fmla="*/ 4292404 w 6838285"/>
              <a:gd name="connsiteY2" fmla="*/ 6973328 h 7372198"/>
              <a:gd name="connsiteX3" fmla="*/ 6838285 w 6838285"/>
              <a:gd name="connsiteY3" fmla="*/ 55739 h 7372198"/>
              <a:gd name="connsiteX4" fmla="*/ 453496 w 6838285"/>
              <a:gd name="connsiteY4" fmla="*/ 0 h 7372198"/>
              <a:gd name="connsiteX0" fmla="*/ 453496 w 6838285"/>
              <a:gd name="connsiteY0" fmla="*/ 0 h 7001257"/>
              <a:gd name="connsiteX1" fmla="*/ 56 w 6838285"/>
              <a:gd name="connsiteY1" fmla="*/ 7001038 h 7001257"/>
              <a:gd name="connsiteX2" fmla="*/ 4292404 w 6838285"/>
              <a:gd name="connsiteY2" fmla="*/ 6973328 h 7001257"/>
              <a:gd name="connsiteX3" fmla="*/ 6838285 w 6838285"/>
              <a:gd name="connsiteY3" fmla="*/ 55739 h 7001257"/>
              <a:gd name="connsiteX4" fmla="*/ 453496 w 6838285"/>
              <a:gd name="connsiteY4" fmla="*/ 0 h 7001257"/>
              <a:gd name="connsiteX0" fmla="*/ 17496 w 6402285"/>
              <a:gd name="connsiteY0" fmla="*/ 0 h 7020306"/>
              <a:gd name="connsiteX1" fmla="*/ 1881 w 6402285"/>
              <a:gd name="connsiteY1" fmla="*/ 7020088 h 7020306"/>
              <a:gd name="connsiteX2" fmla="*/ 3856404 w 6402285"/>
              <a:gd name="connsiteY2" fmla="*/ 6973328 h 7020306"/>
              <a:gd name="connsiteX3" fmla="*/ 6402285 w 6402285"/>
              <a:gd name="connsiteY3" fmla="*/ 55739 h 7020306"/>
              <a:gd name="connsiteX4" fmla="*/ 17496 w 6402285"/>
              <a:gd name="connsiteY4" fmla="*/ 0 h 702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285" h="7020306">
                <a:moveTo>
                  <a:pt x="17496" y="0"/>
                </a:moveTo>
                <a:cubicBezTo>
                  <a:pt x="4214" y="69038"/>
                  <a:pt x="-3873" y="7065350"/>
                  <a:pt x="1881" y="7020088"/>
                </a:cubicBezTo>
                <a:lnTo>
                  <a:pt x="3856404" y="6973328"/>
                </a:lnTo>
                <a:lnTo>
                  <a:pt x="6402285" y="55739"/>
                </a:lnTo>
                <a:lnTo>
                  <a:pt x="17496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A8A03A4-B566-235C-10DA-7F58EC9496EB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2466AD-01C5-8B78-BDF7-675F67FEA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8468" y="455413"/>
            <a:ext cx="3389243" cy="662782"/>
          </a:xfrm>
        </p:spPr>
        <p:txBody>
          <a:bodyPr anchor="t"/>
          <a:lstStyle>
            <a:lvl1pPr algn="l">
              <a:defRPr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Agenda</a:t>
            </a:r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2BAED0-1B90-79EC-A9DC-A9FBDE983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1ACF7D-B23A-EEBD-8692-A6C1FC207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8" name="Marcador de posición de imagen 17">
            <a:extLst>
              <a:ext uri="{FF2B5EF4-FFF2-40B4-BE49-F238E27FC236}">
                <a16:creationId xmlns:a16="http://schemas.microsoft.com/office/drawing/2014/main" id="{42A678BA-7F8A-2F38-BEFC-4E55CBB456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F7C1BCB-BB59-C10B-2DD2-9664FD0E84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35408" y="913526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5</a:t>
            </a:r>
            <a:endParaRPr lang="es-ES_tradnl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5A3EF722-2888-A1E2-168C-790B5219D6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11367" y="1361480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1" name="Marcador de texto 11">
            <a:extLst>
              <a:ext uri="{FF2B5EF4-FFF2-40B4-BE49-F238E27FC236}">
                <a16:creationId xmlns:a16="http://schemas.microsoft.com/office/drawing/2014/main" id="{8575CC3E-3387-EEF3-828D-915AA63C2A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65986" y="2098859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6</a:t>
            </a:r>
            <a:endParaRPr lang="es-ES_tradnl" dirty="0"/>
          </a:p>
        </p:txBody>
      </p:sp>
      <p:sp>
        <p:nvSpPr>
          <p:cNvPr id="33" name="Marcador de texto 25">
            <a:extLst>
              <a:ext uri="{FF2B5EF4-FFF2-40B4-BE49-F238E27FC236}">
                <a16:creationId xmlns:a16="http://schemas.microsoft.com/office/drawing/2014/main" id="{F8C5B58C-CC04-28F3-5CE0-3B5B5348A5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41945" y="2546813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4" name="Marcador de texto 11">
            <a:extLst>
              <a:ext uri="{FF2B5EF4-FFF2-40B4-BE49-F238E27FC236}">
                <a16:creationId xmlns:a16="http://schemas.microsoft.com/office/drawing/2014/main" id="{B3978FA4-C6CC-968B-26A3-57C9EF6A77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51409" y="3284192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7</a:t>
            </a:r>
            <a:endParaRPr lang="es-ES_tradnl" dirty="0"/>
          </a:p>
        </p:txBody>
      </p:sp>
      <p:sp>
        <p:nvSpPr>
          <p:cNvPr id="36" name="Marcador de texto 25">
            <a:extLst>
              <a:ext uri="{FF2B5EF4-FFF2-40B4-BE49-F238E27FC236}">
                <a16:creationId xmlns:a16="http://schemas.microsoft.com/office/drawing/2014/main" id="{4BB57C0B-A15B-3DA9-6EFF-49DA3EF01B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827368" y="3732146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7" name="Marcador de texto 11">
            <a:extLst>
              <a:ext uri="{FF2B5EF4-FFF2-40B4-BE49-F238E27FC236}">
                <a16:creationId xmlns:a16="http://schemas.microsoft.com/office/drawing/2014/main" id="{8A672C8A-ADE0-37DE-B891-C947298BBF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14253" y="4469525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8</a:t>
            </a:r>
            <a:endParaRPr lang="es-ES_tradnl" dirty="0"/>
          </a:p>
        </p:txBody>
      </p:sp>
      <p:sp>
        <p:nvSpPr>
          <p:cNvPr id="39" name="Marcador de texto 25">
            <a:extLst>
              <a:ext uri="{FF2B5EF4-FFF2-40B4-BE49-F238E27FC236}">
                <a16:creationId xmlns:a16="http://schemas.microsoft.com/office/drawing/2014/main" id="{13E3BF1E-F26C-F30E-B886-E0E7B5D9A8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90211" y="4917479"/>
            <a:ext cx="3595025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CBC66F52-E391-D4A3-3964-C8ADCA1AAE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330" y="913526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05</a:t>
            </a:r>
            <a:endParaRPr lang="es-ES_tradnl" dirty="0"/>
          </a:p>
        </p:txBody>
      </p:sp>
      <p:sp>
        <p:nvSpPr>
          <p:cNvPr id="41" name="Marcador de texto 11">
            <a:extLst>
              <a:ext uri="{FF2B5EF4-FFF2-40B4-BE49-F238E27FC236}">
                <a16:creationId xmlns:a16="http://schemas.microsoft.com/office/drawing/2014/main" id="{7BD44BB1-0E47-28A9-10F0-9BFFF483AD4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1421" y="2162686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06</a:t>
            </a:r>
            <a:endParaRPr lang="es-ES_tradnl" dirty="0"/>
          </a:p>
        </p:txBody>
      </p:sp>
      <p:sp>
        <p:nvSpPr>
          <p:cNvPr id="43" name="Marcador de texto 11">
            <a:extLst>
              <a:ext uri="{FF2B5EF4-FFF2-40B4-BE49-F238E27FC236}">
                <a16:creationId xmlns:a16="http://schemas.microsoft.com/office/drawing/2014/main" id="{572A0C71-8318-6E27-9E00-99F4C958CA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59458" y="3354177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07</a:t>
            </a:r>
            <a:endParaRPr lang="es-ES_tradnl" dirty="0"/>
          </a:p>
        </p:txBody>
      </p:sp>
      <p:sp>
        <p:nvSpPr>
          <p:cNvPr id="44" name="Marcador de texto 11">
            <a:extLst>
              <a:ext uri="{FF2B5EF4-FFF2-40B4-BE49-F238E27FC236}">
                <a16:creationId xmlns:a16="http://schemas.microsoft.com/office/drawing/2014/main" id="{EE307D87-999B-7EFE-F470-8C115348165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99785" y="4545668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08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33378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8465936B-7E07-DE5A-A8AB-0AADBCE37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51" y="2113528"/>
            <a:ext cx="4924762" cy="2458472"/>
          </a:xfrm>
        </p:spPr>
        <p:txBody>
          <a:bodyPr/>
          <a:lstStyle>
            <a:lvl1pPr>
              <a:defRPr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Tema 1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3462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6A7E1DC-92B0-4F4F-F87B-E6210C96E15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F0A753-7B02-F41D-8A65-FCC7FFCE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8762A-1341-8C52-016E-D7150948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1197456B-DFBF-69DA-40C5-22348729FE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4" name="Título 21">
            <a:extLst>
              <a:ext uri="{FF2B5EF4-FFF2-40B4-BE49-F238E27FC236}">
                <a16:creationId xmlns:a16="http://schemas.microsoft.com/office/drawing/2014/main" id="{33E07470-962F-3471-A915-90668DDA6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713" y="331873"/>
            <a:ext cx="6596737" cy="1325563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5" name="Marcador de texto 23">
            <a:extLst>
              <a:ext uri="{FF2B5EF4-FFF2-40B4-BE49-F238E27FC236}">
                <a16:creationId xmlns:a16="http://schemas.microsoft.com/office/drawing/2014/main" id="{457F300D-A671-5721-2D58-0B627181F9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073" y="1989309"/>
            <a:ext cx="8395854" cy="33991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13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1B1629D-7B0F-058B-FC57-6F9C9E3B348D}"/>
              </a:ext>
            </a:extLst>
          </p:cNvPr>
          <p:cNvSpPr/>
          <p:nvPr/>
        </p:nvSpPr>
        <p:spPr>
          <a:xfrm>
            <a:off x="-13392" y="5782649"/>
            <a:ext cx="12205392" cy="1102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14BA74-67CE-BF00-52F8-78318CEDF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1987" y="599650"/>
            <a:ext cx="4044043" cy="735450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4439D08-0CB2-D648-3B88-F4CABB240BEB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601EF9-12B7-1762-4578-59E3806E1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AAD9CE7-3E42-7223-E1F2-1B59D9C22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34D18118-52AD-FE18-87E7-693B3D5723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72411FB2-1C13-C199-AEC3-AF42359A04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68962" y="0"/>
            <a:ext cx="7081838" cy="5758445"/>
          </a:xfrm>
          <a:prstGeom prst="parallelogram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6" name="Marcador de texto 23">
            <a:extLst>
              <a:ext uri="{FF2B5EF4-FFF2-40B4-BE49-F238E27FC236}">
                <a16:creationId xmlns:a16="http://schemas.microsoft.com/office/drawing/2014/main" id="{E367E34A-CCC3-67AE-358C-5EAD2611B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1987" y="1535454"/>
            <a:ext cx="4044043" cy="9332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3" name="Marcador de texto 11">
            <a:extLst>
              <a:ext uri="{FF2B5EF4-FFF2-40B4-BE49-F238E27FC236}">
                <a16:creationId xmlns:a16="http://schemas.microsoft.com/office/drawing/2014/main" id="{BA138724-4A69-D592-DC42-BA39D6DDDF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9080" y="2733354"/>
            <a:ext cx="3721099" cy="29520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Concepto 1</a:t>
            </a:r>
            <a:endParaRPr lang="es-ES_tradnl" dirty="0"/>
          </a:p>
        </p:txBody>
      </p:sp>
      <p:sp>
        <p:nvSpPr>
          <p:cNvPr id="24" name="Marcador de texto 25">
            <a:extLst>
              <a:ext uri="{FF2B5EF4-FFF2-40B4-BE49-F238E27FC236}">
                <a16:creationId xmlns:a16="http://schemas.microsoft.com/office/drawing/2014/main" id="{2297001D-7F3E-ED4C-AE37-3E774C76B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39081" y="3122343"/>
            <a:ext cx="3721100" cy="38390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25" name="Marcador de texto 11">
            <a:extLst>
              <a:ext uri="{FF2B5EF4-FFF2-40B4-BE49-F238E27FC236}">
                <a16:creationId xmlns:a16="http://schemas.microsoft.com/office/drawing/2014/main" id="{554E8AA1-5746-3E82-B417-C4D5E88130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080" y="3693474"/>
            <a:ext cx="3721099" cy="29520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Concepto 2</a:t>
            </a:r>
            <a:endParaRPr lang="es-ES_tradnl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70741239-CC0A-2949-1F22-279CADD170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39081" y="4082463"/>
            <a:ext cx="3721100" cy="38390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27" name="Marcador de texto 11">
            <a:extLst>
              <a:ext uri="{FF2B5EF4-FFF2-40B4-BE49-F238E27FC236}">
                <a16:creationId xmlns:a16="http://schemas.microsoft.com/office/drawing/2014/main" id="{37FF2418-E1C0-904D-17F8-161F3268C0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39080" y="4671882"/>
            <a:ext cx="3721099" cy="29520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Concepto 3</a:t>
            </a:r>
            <a:endParaRPr lang="es-ES_tradnl" dirty="0"/>
          </a:p>
        </p:txBody>
      </p:sp>
      <p:sp>
        <p:nvSpPr>
          <p:cNvPr id="28" name="Marcador de texto 25">
            <a:extLst>
              <a:ext uri="{FF2B5EF4-FFF2-40B4-BE49-F238E27FC236}">
                <a16:creationId xmlns:a16="http://schemas.microsoft.com/office/drawing/2014/main" id="{D620C429-DCD8-BDB4-AADA-8211CD0ADBD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39081" y="5060871"/>
            <a:ext cx="3721100" cy="38390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</p:spTree>
    <p:extLst>
      <p:ext uri="{BB962C8B-B14F-4D97-AF65-F5344CB8AC3E}">
        <p14:creationId xmlns:p14="http://schemas.microsoft.com/office/powerpoint/2010/main" val="2326973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6A7E1DC-92B0-4F4F-F87B-E6210C96E15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F0A753-7B02-F41D-8A65-FCC7FFCE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8762A-1341-8C52-016E-D7150948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1197456B-DFBF-69DA-40C5-22348729FE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4" name="Título 21">
            <a:extLst>
              <a:ext uri="{FF2B5EF4-FFF2-40B4-BE49-F238E27FC236}">
                <a16:creationId xmlns:a16="http://schemas.microsoft.com/office/drawing/2014/main" id="{33E07470-962F-3471-A915-90668DDA6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632" y="331873"/>
            <a:ext cx="6596737" cy="1325563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5" name="Marcador de texto 23">
            <a:extLst>
              <a:ext uri="{FF2B5EF4-FFF2-40B4-BE49-F238E27FC236}">
                <a16:creationId xmlns:a16="http://schemas.microsoft.com/office/drawing/2014/main" id="{457F300D-A671-5721-2D58-0B627181F9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073" y="1989309"/>
            <a:ext cx="8395854" cy="365435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3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34D8194-996D-23BA-87E1-E0D7FCA03353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3D30D41-CD65-4FA4-918F-807B78B3E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A5F952-ACB1-C65D-50F9-D25F96F91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1" name="Marcador de posición de imagen 17">
            <a:extLst>
              <a:ext uri="{FF2B5EF4-FFF2-40B4-BE49-F238E27FC236}">
                <a16:creationId xmlns:a16="http://schemas.microsoft.com/office/drawing/2014/main" id="{8ED86160-E005-1D3D-BB59-C220A87340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A4970FDD-DDE6-B385-2CF6-00D87D2D6B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6716" y="1655564"/>
            <a:ext cx="2504971" cy="3873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 1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39A8C625-1916-61A3-B777-BE87A9B874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8314" y="1345116"/>
            <a:ext cx="4068763" cy="8897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3" name="Marcador de texto 24">
            <a:extLst>
              <a:ext uri="{FF2B5EF4-FFF2-40B4-BE49-F238E27FC236}">
                <a16:creationId xmlns:a16="http://schemas.microsoft.com/office/drawing/2014/main" id="{729609FF-1180-F755-F710-476DE66416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6716" y="2795251"/>
            <a:ext cx="2504971" cy="3873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 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id="{42C51F59-B08A-26D6-0124-52BB7DB111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6716" y="3843369"/>
            <a:ext cx="2504971" cy="3873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 3</a:t>
            </a:r>
          </a:p>
        </p:txBody>
      </p:sp>
      <p:sp>
        <p:nvSpPr>
          <p:cNvPr id="35" name="Marcador de texto 24">
            <a:extLst>
              <a:ext uri="{FF2B5EF4-FFF2-40B4-BE49-F238E27FC236}">
                <a16:creationId xmlns:a16="http://schemas.microsoft.com/office/drawing/2014/main" id="{47B2ED65-1162-ACFF-F883-E4CE0004C1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6716" y="4995111"/>
            <a:ext cx="2504971" cy="3873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 4</a:t>
            </a:r>
          </a:p>
        </p:txBody>
      </p:sp>
      <p:sp>
        <p:nvSpPr>
          <p:cNvPr id="36" name="Marcador de texto 26">
            <a:extLst>
              <a:ext uri="{FF2B5EF4-FFF2-40B4-BE49-F238E27FC236}">
                <a16:creationId xmlns:a16="http://schemas.microsoft.com/office/drawing/2014/main" id="{42C8A3E2-4317-7D1F-2838-65E2D01954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3739" y="2458299"/>
            <a:ext cx="3843338" cy="8897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Descripción</a:t>
            </a:r>
          </a:p>
          <a:p>
            <a:pPr lvl="0"/>
            <a:endParaRPr lang="es-ES_tradnl" dirty="0"/>
          </a:p>
        </p:txBody>
      </p:sp>
      <p:sp>
        <p:nvSpPr>
          <p:cNvPr id="37" name="Marcador de texto 26">
            <a:extLst>
              <a:ext uri="{FF2B5EF4-FFF2-40B4-BE49-F238E27FC236}">
                <a16:creationId xmlns:a16="http://schemas.microsoft.com/office/drawing/2014/main" id="{BB1B08E9-A8E5-6A6E-9C85-28C1DC0B06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3055" y="3531725"/>
            <a:ext cx="3444021" cy="8897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Descripción</a:t>
            </a:r>
          </a:p>
          <a:p>
            <a:pPr lvl="0"/>
            <a:endParaRPr lang="es-ES_tradnl" dirty="0"/>
          </a:p>
        </p:txBody>
      </p:sp>
      <p:sp>
        <p:nvSpPr>
          <p:cNvPr id="38" name="Marcador de texto 26">
            <a:extLst>
              <a:ext uri="{FF2B5EF4-FFF2-40B4-BE49-F238E27FC236}">
                <a16:creationId xmlns:a16="http://schemas.microsoft.com/office/drawing/2014/main" id="{AE1F5014-66CA-01BC-7560-0768D4212A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28314" y="4737672"/>
            <a:ext cx="4068763" cy="8897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Descripción</a:t>
            </a:r>
          </a:p>
          <a:p>
            <a:pPr lvl="0"/>
            <a:endParaRPr lang="es-ES_tradnl" dirty="0"/>
          </a:p>
        </p:txBody>
      </p:sp>
      <p:sp>
        <p:nvSpPr>
          <p:cNvPr id="50" name="Título 49">
            <a:extLst>
              <a:ext uri="{FF2B5EF4-FFF2-40B4-BE49-F238E27FC236}">
                <a16:creationId xmlns:a16="http://schemas.microsoft.com/office/drawing/2014/main" id="{330F4DAB-DAAB-D25C-63F6-D5CA669FC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6716" y="543339"/>
            <a:ext cx="8147084" cy="61739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5314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8465936B-7E07-DE5A-A8AB-0AADBCE37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832" y="2113528"/>
            <a:ext cx="4924762" cy="2458472"/>
          </a:xfrm>
        </p:spPr>
        <p:txBody>
          <a:bodyPr/>
          <a:lstStyle>
            <a:lvl1pPr>
              <a:defRPr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Tema 2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5870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898BD19-5A56-E6F4-5843-5E195AB154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59550" y="1740265"/>
            <a:ext cx="979488" cy="97948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IMG</a:t>
            </a:r>
          </a:p>
        </p:txBody>
      </p:sp>
      <p:sp>
        <p:nvSpPr>
          <p:cNvPr id="12" name="Marcador de posición de imagen 6">
            <a:extLst>
              <a:ext uri="{FF2B5EF4-FFF2-40B4-BE49-F238E27FC236}">
                <a16:creationId xmlns:a16="http://schemas.microsoft.com/office/drawing/2014/main" id="{ABA04553-5511-AFEE-862E-3F1E26187C5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058025" y="1740265"/>
            <a:ext cx="979488" cy="97948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IMG</a:t>
            </a:r>
          </a:p>
        </p:txBody>
      </p:sp>
      <p:sp>
        <p:nvSpPr>
          <p:cNvPr id="13" name="Marcador de posición de imagen 6">
            <a:extLst>
              <a:ext uri="{FF2B5EF4-FFF2-40B4-BE49-F238E27FC236}">
                <a16:creationId xmlns:a16="http://schemas.microsoft.com/office/drawing/2014/main" id="{6B1B1729-A9FB-1D05-53CC-5BCCFA9FC81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034138" y="1740265"/>
            <a:ext cx="979488" cy="97948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IMG</a:t>
            </a:r>
          </a:p>
        </p:txBody>
      </p:sp>
      <p:sp>
        <p:nvSpPr>
          <p:cNvPr id="14" name="Marcador de posición de imagen 6">
            <a:extLst>
              <a:ext uri="{FF2B5EF4-FFF2-40B4-BE49-F238E27FC236}">
                <a16:creationId xmlns:a16="http://schemas.microsoft.com/office/drawing/2014/main" id="{C587B484-7AF4-B28B-6F7E-5DB4BFCFDC0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00032" y="1740265"/>
            <a:ext cx="979488" cy="97948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IMG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21EEB6-CC5C-A018-42A1-8A0869A173B5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7CF74E0-40FF-CB3A-2FF6-72B58E88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AF0B38E-5358-BB46-2B80-C0F8E39DF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1" name="Marcador de posición de imagen 17">
            <a:extLst>
              <a:ext uri="{FF2B5EF4-FFF2-40B4-BE49-F238E27FC236}">
                <a16:creationId xmlns:a16="http://schemas.microsoft.com/office/drawing/2014/main" id="{E7F862B9-820B-8957-9C97-08FADA9673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168D8E1A-201A-C553-A58B-4EAD882F4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537" y="2877404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E7EF5DEB-40F8-6144-D4DD-C051C11A01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8537" y="3464474"/>
            <a:ext cx="1930434" cy="18462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126711D0-EA05-1E4B-24C7-6740538A34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32574" y="2877404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42" name="Marcador de texto 24">
            <a:extLst>
              <a:ext uri="{FF2B5EF4-FFF2-40B4-BE49-F238E27FC236}">
                <a16:creationId xmlns:a16="http://schemas.microsoft.com/office/drawing/2014/main" id="{F4BB5F22-C3EE-C738-3599-4BF275DFED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32574" y="3464474"/>
            <a:ext cx="1930434" cy="18462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DA77E2DB-780A-843D-29EE-AD0ACEE587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1563" y="2877404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47" name="Marcador de texto 24">
            <a:extLst>
              <a:ext uri="{FF2B5EF4-FFF2-40B4-BE49-F238E27FC236}">
                <a16:creationId xmlns:a16="http://schemas.microsoft.com/office/drawing/2014/main" id="{916DED51-314E-AB33-5BFC-FC4C726CE9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1563" y="3464474"/>
            <a:ext cx="1930434" cy="18462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24248093-DD39-BA26-1A61-138923D534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05503" y="2877404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52" name="Marcador de texto 24">
            <a:extLst>
              <a:ext uri="{FF2B5EF4-FFF2-40B4-BE49-F238E27FC236}">
                <a16:creationId xmlns:a16="http://schemas.microsoft.com/office/drawing/2014/main" id="{D43BBA53-9B12-4818-00FF-530F2691A6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705503" y="3464474"/>
            <a:ext cx="1930434" cy="18462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4" name="Título 21">
            <a:extLst>
              <a:ext uri="{FF2B5EF4-FFF2-40B4-BE49-F238E27FC236}">
                <a16:creationId xmlns:a16="http://schemas.microsoft.com/office/drawing/2014/main" id="{D31245D7-5A76-D8F4-C5F5-BC7D1435AB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632" y="331873"/>
            <a:ext cx="6596737" cy="979487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98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E9FCFF9-B724-CC6F-59F3-93DEC5514CEF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145E32-3FA4-CD63-6B36-F6179820C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8BE902C-8E59-9D0D-A16B-F85A97133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1" name="Marcador de posición de imagen 17">
            <a:extLst>
              <a:ext uri="{FF2B5EF4-FFF2-40B4-BE49-F238E27FC236}">
                <a16:creationId xmlns:a16="http://schemas.microsoft.com/office/drawing/2014/main" id="{A93A845D-3810-8489-F537-66C5E620B5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58A4A9F1-548A-888A-C58D-3206AFCDA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76300"/>
            <a:ext cx="3790950" cy="1981200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  <p:sp>
        <p:nvSpPr>
          <p:cNvPr id="13" name="Marcador de texto 23">
            <a:extLst>
              <a:ext uri="{FF2B5EF4-FFF2-40B4-BE49-F238E27FC236}">
                <a16:creationId xmlns:a16="http://schemas.microsoft.com/office/drawing/2014/main" id="{F500E6C9-D091-7A42-FB7D-6239F24374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1023" y="876300"/>
            <a:ext cx="3129027" cy="1981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5" name="Marcador de texto 23">
            <a:extLst>
              <a:ext uri="{FF2B5EF4-FFF2-40B4-BE49-F238E27FC236}">
                <a16:creationId xmlns:a16="http://schemas.microsoft.com/office/drawing/2014/main" id="{8295253F-9595-50CE-E3A9-3FAFE3B49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0973" y="876300"/>
            <a:ext cx="3129027" cy="1981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24339078-4DD1-DCD9-2935-23C6FA2C3D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0"/>
            <a:ext cx="12192000" cy="2408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417910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66393F-298C-1A3B-4920-2AB604C6720D}"/>
              </a:ext>
            </a:extLst>
          </p:cNvPr>
          <p:cNvSpPr/>
          <p:nvPr/>
        </p:nvSpPr>
        <p:spPr>
          <a:xfrm>
            <a:off x="0" y="5766920"/>
            <a:ext cx="12192000" cy="1109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FFAA301-45AF-45BD-3259-60DCB8EB3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7CAF8A3-8156-DE34-6235-A44C7E9E4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4" name="Marcador de posición de imagen 17">
            <a:extLst>
              <a:ext uri="{FF2B5EF4-FFF2-40B4-BE49-F238E27FC236}">
                <a16:creationId xmlns:a16="http://schemas.microsoft.com/office/drawing/2014/main" id="{F94F9C5B-116E-2101-D8EF-D9A171979B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F501871B-6D67-E557-25FF-B8722F4C10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1471278" y="467338"/>
            <a:ext cx="5087565" cy="5041639"/>
          </a:xfrm>
          <a:prstGeom prst="teardrop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IMAGEN</a:t>
            </a:r>
          </a:p>
        </p:txBody>
      </p:sp>
      <p:sp>
        <p:nvSpPr>
          <p:cNvPr id="22" name="Título 21">
            <a:extLst>
              <a:ext uri="{FF2B5EF4-FFF2-40B4-BE49-F238E27FC236}">
                <a16:creationId xmlns:a16="http://schemas.microsoft.com/office/drawing/2014/main" id="{38C96BB3-5568-0248-CF01-5BF1617A0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1073" y="1091081"/>
            <a:ext cx="4689655" cy="504638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NOMBRE</a:t>
            </a:r>
            <a:endParaRPr lang="en-US" dirty="0"/>
          </a:p>
        </p:txBody>
      </p:sp>
      <p:sp>
        <p:nvSpPr>
          <p:cNvPr id="23" name="Marcador de texto 23">
            <a:extLst>
              <a:ext uri="{FF2B5EF4-FFF2-40B4-BE49-F238E27FC236}">
                <a16:creationId xmlns:a16="http://schemas.microsoft.com/office/drawing/2014/main" id="{E28EB782-8C0F-67E7-359C-326FD13A24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1507" y="2720690"/>
            <a:ext cx="4689330" cy="241876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E50C6E-2531-C914-47B0-AC12DAF4C0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1650" y="2057184"/>
            <a:ext cx="4689475" cy="504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n-US" sz="2800" b="0" dirty="0" err="1"/>
              <a:t>Puesto</a:t>
            </a:r>
            <a:r>
              <a:rPr lang="en-US" sz="2800" b="0" dirty="0"/>
              <a:t> / </a:t>
            </a:r>
            <a:r>
              <a:rPr lang="en-US" sz="2800" b="0" dirty="0" err="1"/>
              <a:t>Especialización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78983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B52D4169-7681-C324-6A89-D372BE9E783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319713" cy="5853233"/>
          </a:xfrm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6A7E1DC-92B0-4F4F-F87B-E6210C96E15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F0A753-7B02-F41D-8A65-FCC7FFCE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8762A-1341-8C52-016E-D7150948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1197456B-DFBF-69DA-40C5-22348729FE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6" name="Título 21">
            <a:extLst>
              <a:ext uri="{FF2B5EF4-FFF2-40B4-BE49-F238E27FC236}">
                <a16:creationId xmlns:a16="http://schemas.microsoft.com/office/drawing/2014/main" id="{A0FC0BE1-FEEB-D660-DAE4-74F99CAAC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0334" y="470514"/>
            <a:ext cx="4307339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Marcador de texto 23">
            <a:extLst>
              <a:ext uri="{FF2B5EF4-FFF2-40B4-BE49-F238E27FC236}">
                <a16:creationId xmlns:a16="http://schemas.microsoft.com/office/drawing/2014/main" id="{8FB9AD0D-6B18-1D87-3E7E-680F1C6842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20736" y="2056448"/>
            <a:ext cx="5319713" cy="3445830"/>
          </a:xfrm>
        </p:spPr>
        <p:txBody>
          <a:bodyPr>
            <a:normAutofit/>
          </a:bodyPr>
          <a:lstStyle>
            <a:lvl1pPr marL="285750" indent="-285750">
              <a:buClr>
                <a:srgbClr val="00A0B1"/>
              </a:buClr>
              <a:buFont typeface="Arial" panose="020B0604020202020204" pitchFamily="34" charset="0"/>
              <a:buChar char="•"/>
              <a:defRPr sz="16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40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21C680AF-7784-E04E-C1C4-43BD993A9E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355" y="928833"/>
            <a:ext cx="4044043" cy="64393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  <p:sp>
        <p:nvSpPr>
          <p:cNvPr id="9" name="Marcador de texto 23">
            <a:extLst>
              <a:ext uri="{FF2B5EF4-FFF2-40B4-BE49-F238E27FC236}">
                <a16:creationId xmlns:a16="http://schemas.microsoft.com/office/drawing/2014/main" id="{A15CD9D5-BB51-6CB0-DA11-10DCD53482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355" y="1746718"/>
            <a:ext cx="4044043" cy="93326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DB536E9C-BF9D-83E3-D7B6-AE072BAEC08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41963" y="0"/>
            <a:ext cx="5961062" cy="5774267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02F17DC7-2728-F29E-5551-958B12E031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8244" y="3937511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15" name="Marcador de texto 24">
            <a:extLst>
              <a:ext uri="{FF2B5EF4-FFF2-40B4-BE49-F238E27FC236}">
                <a16:creationId xmlns:a16="http://schemas.microsoft.com/office/drawing/2014/main" id="{E8C5F541-A08D-5C47-E597-614853A61E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58244" y="4524581"/>
            <a:ext cx="1930434" cy="7423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C6EE7659-DE79-FC11-912A-7372D0B38C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0758" y="3937511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17" name="Marcador de texto 24">
            <a:extLst>
              <a:ext uri="{FF2B5EF4-FFF2-40B4-BE49-F238E27FC236}">
                <a16:creationId xmlns:a16="http://schemas.microsoft.com/office/drawing/2014/main" id="{84C3E7E8-7687-6F96-2C55-495FB225F0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0758" y="4524581"/>
            <a:ext cx="1930434" cy="7423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E41DC103-7AE8-14B9-F9CB-AF39C8A794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41329" y="3937511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19" name="Marcador de texto 24">
            <a:extLst>
              <a:ext uri="{FF2B5EF4-FFF2-40B4-BE49-F238E27FC236}">
                <a16:creationId xmlns:a16="http://schemas.microsoft.com/office/drawing/2014/main" id="{515ED142-F3DB-F8B1-1FC5-2AF2B14819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1329" y="4524581"/>
            <a:ext cx="1930434" cy="7423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4C022E81-0404-EE52-2B23-7972A19DBB3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01371" y="3062288"/>
            <a:ext cx="1044575" cy="755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ICON</a:t>
            </a:r>
          </a:p>
        </p:txBody>
      </p:sp>
      <p:sp>
        <p:nvSpPr>
          <p:cNvPr id="24" name="Marcador de posición de imagen 22">
            <a:extLst>
              <a:ext uri="{FF2B5EF4-FFF2-40B4-BE49-F238E27FC236}">
                <a16:creationId xmlns:a16="http://schemas.microsoft.com/office/drawing/2014/main" id="{6EA4F6B8-EE0B-E6B8-15C8-EB1F39C79C1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21943" y="3062288"/>
            <a:ext cx="1044575" cy="755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ICON</a:t>
            </a:r>
          </a:p>
        </p:txBody>
      </p:sp>
      <p:sp>
        <p:nvSpPr>
          <p:cNvPr id="25" name="Marcador de posición de imagen 22">
            <a:extLst>
              <a:ext uri="{FF2B5EF4-FFF2-40B4-BE49-F238E27FC236}">
                <a16:creationId xmlns:a16="http://schemas.microsoft.com/office/drawing/2014/main" id="{8B5F9801-323C-E32B-2F31-02F173A3B65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13486" y="3062288"/>
            <a:ext cx="1044575" cy="755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ICON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C669A6-06F3-670E-51FA-BDD0D2AC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1E76F6-6B8E-44AA-0390-C945B37F2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4" name="Marcador de posición de imagen 17">
            <a:extLst>
              <a:ext uri="{FF2B5EF4-FFF2-40B4-BE49-F238E27FC236}">
                <a16:creationId xmlns:a16="http://schemas.microsoft.com/office/drawing/2014/main" id="{DA1E6012-CB1F-91BA-F15A-AE50DEF749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84712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9DAF3F6-1786-BEB8-781D-F6EB88C6D7B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2625" y="0"/>
            <a:ext cx="5413375" cy="5676449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2" name="Marcador de texto 23">
            <a:extLst>
              <a:ext uri="{FF2B5EF4-FFF2-40B4-BE49-F238E27FC236}">
                <a16:creationId xmlns:a16="http://schemas.microsoft.com/office/drawing/2014/main" id="{C67C344C-0548-1DB0-4EE7-7C3E0A46CC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4143" y="1233714"/>
            <a:ext cx="5319713" cy="4442735"/>
          </a:xfrm>
        </p:spPr>
        <p:txBody>
          <a:bodyPr>
            <a:normAutofit/>
          </a:bodyPr>
          <a:lstStyle>
            <a:lvl1pPr marL="285750" indent="-285750">
              <a:buClr>
                <a:srgbClr val="C3C316"/>
              </a:buClr>
              <a:buFont typeface="Arial" panose="020B0604020202020204" pitchFamily="34" charset="0"/>
              <a:buChar char="•"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3" name="Retardo 10">
            <a:extLst>
              <a:ext uri="{FF2B5EF4-FFF2-40B4-BE49-F238E27FC236}">
                <a16:creationId xmlns:a16="http://schemas.microsoft.com/office/drawing/2014/main" id="{13F0250B-D3FB-9099-EA33-0732D8D381A1}"/>
              </a:ext>
            </a:extLst>
          </p:cNvPr>
          <p:cNvSpPr/>
          <p:nvPr/>
        </p:nvSpPr>
        <p:spPr>
          <a:xfrm>
            <a:off x="-43543" y="568128"/>
            <a:ext cx="4897648" cy="1331172"/>
          </a:xfrm>
          <a:custGeom>
            <a:avLst/>
            <a:gdLst>
              <a:gd name="connsiteX0" fmla="*/ 0 w 2122516"/>
              <a:gd name="connsiteY0" fmla="*/ 0 h 2122516"/>
              <a:gd name="connsiteX1" fmla="*/ 1061258 w 2122516"/>
              <a:gd name="connsiteY1" fmla="*/ 0 h 2122516"/>
              <a:gd name="connsiteX2" fmla="*/ 2122516 w 2122516"/>
              <a:gd name="connsiteY2" fmla="*/ 1061258 h 2122516"/>
              <a:gd name="connsiteX3" fmla="*/ 1061258 w 2122516"/>
              <a:gd name="connsiteY3" fmla="*/ 2122516 h 2122516"/>
              <a:gd name="connsiteX4" fmla="*/ 0 w 2122516"/>
              <a:gd name="connsiteY4" fmla="*/ 2122516 h 2122516"/>
              <a:gd name="connsiteX5" fmla="*/ 0 w 2122516"/>
              <a:gd name="connsiteY5" fmla="*/ 0 h 2122516"/>
              <a:gd name="connsiteX0" fmla="*/ 4206240 w 6328756"/>
              <a:gd name="connsiteY0" fmla="*/ 0 h 2139142"/>
              <a:gd name="connsiteX1" fmla="*/ 5267498 w 6328756"/>
              <a:gd name="connsiteY1" fmla="*/ 0 h 2139142"/>
              <a:gd name="connsiteX2" fmla="*/ 6328756 w 6328756"/>
              <a:gd name="connsiteY2" fmla="*/ 1061258 h 2139142"/>
              <a:gd name="connsiteX3" fmla="*/ 5267498 w 6328756"/>
              <a:gd name="connsiteY3" fmla="*/ 2122516 h 2139142"/>
              <a:gd name="connsiteX4" fmla="*/ 0 w 6328756"/>
              <a:gd name="connsiteY4" fmla="*/ 2139142 h 2139142"/>
              <a:gd name="connsiteX5" fmla="*/ 4206240 w 6328756"/>
              <a:gd name="connsiteY5" fmla="*/ 0 h 2139142"/>
              <a:gd name="connsiteX0" fmla="*/ 0 w 6345382"/>
              <a:gd name="connsiteY0" fmla="*/ 33250 h 2139142"/>
              <a:gd name="connsiteX1" fmla="*/ 5284124 w 6345382"/>
              <a:gd name="connsiteY1" fmla="*/ 0 h 2139142"/>
              <a:gd name="connsiteX2" fmla="*/ 6345382 w 6345382"/>
              <a:gd name="connsiteY2" fmla="*/ 1061258 h 2139142"/>
              <a:gd name="connsiteX3" fmla="*/ 5284124 w 6345382"/>
              <a:gd name="connsiteY3" fmla="*/ 2122516 h 2139142"/>
              <a:gd name="connsiteX4" fmla="*/ 16626 w 6345382"/>
              <a:gd name="connsiteY4" fmla="*/ 2139142 h 2139142"/>
              <a:gd name="connsiteX5" fmla="*/ 0 w 6345382"/>
              <a:gd name="connsiteY5" fmla="*/ 33250 h 2139142"/>
              <a:gd name="connsiteX0" fmla="*/ 0 w 8127817"/>
              <a:gd name="connsiteY0" fmla="*/ 33250 h 2139142"/>
              <a:gd name="connsiteX1" fmla="*/ 7066559 w 8127817"/>
              <a:gd name="connsiteY1" fmla="*/ 0 h 2139142"/>
              <a:gd name="connsiteX2" fmla="*/ 8127817 w 8127817"/>
              <a:gd name="connsiteY2" fmla="*/ 1061258 h 2139142"/>
              <a:gd name="connsiteX3" fmla="*/ 7066559 w 8127817"/>
              <a:gd name="connsiteY3" fmla="*/ 2122516 h 2139142"/>
              <a:gd name="connsiteX4" fmla="*/ 1799061 w 8127817"/>
              <a:gd name="connsiteY4" fmla="*/ 2139142 h 2139142"/>
              <a:gd name="connsiteX5" fmla="*/ 0 w 8127817"/>
              <a:gd name="connsiteY5" fmla="*/ 33250 h 2139142"/>
              <a:gd name="connsiteX0" fmla="*/ 0 w 8127817"/>
              <a:gd name="connsiteY0" fmla="*/ 33250 h 2139142"/>
              <a:gd name="connsiteX1" fmla="*/ 7066559 w 8127817"/>
              <a:gd name="connsiteY1" fmla="*/ 0 h 2139142"/>
              <a:gd name="connsiteX2" fmla="*/ 8127817 w 8127817"/>
              <a:gd name="connsiteY2" fmla="*/ 1061258 h 2139142"/>
              <a:gd name="connsiteX3" fmla="*/ 7066559 w 8127817"/>
              <a:gd name="connsiteY3" fmla="*/ 2122516 h 2139142"/>
              <a:gd name="connsiteX4" fmla="*/ 16627 w 8127817"/>
              <a:gd name="connsiteY4" fmla="*/ 2139142 h 2139142"/>
              <a:gd name="connsiteX5" fmla="*/ 0 w 8127817"/>
              <a:gd name="connsiteY5" fmla="*/ 33250 h 213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7817" h="2139142">
                <a:moveTo>
                  <a:pt x="0" y="33250"/>
                </a:moveTo>
                <a:lnTo>
                  <a:pt x="7066559" y="0"/>
                </a:lnTo>
                <a:cubicBezTo>
                  <a:pt x="7652676" y="0"/>
                  <a:pt x="8127817" y="475141"/>
                  <a:pt x="8127817" y="1061258"/>
                </a:cubicBezTo>
                <a:cubicBezTo>
                  <a:pt x="8127817" y="1647375"/>
                  <a:pt x="7652676" y="2122516"/>
                  <a:pt x="7066559" y="2122516"/>
                </a:cubicBezTo>
                <a:lnTo>
                  <a:pt x="16627" y="2139142"/>
                </a:lnTo>
                <a:lnTo>
                  <a:pt x="0" y="33250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ítulo 11">
            <a:extLst>
              <a:ext uri="{FF2B5EF4-FFF2-40B4-BE49-F238E27FC236}">
                <a16:creationId xmlns:a16="http://schemas.microsoft.com/office/drawing/2014/main" id="{6723DEDD-0557-1DC3-AB7B-273D99CBC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76300"/>
            <a:ext cx="3790950" cy="734786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E065050-0713-1D05-48C5-FC28B3FB3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BC1CC4-D0D9-D206-CFC5-7D920DAD5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4" name="Marcador de posición de imagen 17">
            <a:extLst>
              <a:ext uri="{FF2B5EF4-FFF2-40B4-BE49-F238E27FC236}">
                <a16:creationId xmlns:a16="http://schemas.microsoft.com/office/drawing/2014/main" id="{5311FD6A-BF3F-1A25-D4FA-95510B8C2B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3742684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48">
            <a:extLst>
              <a:ext uri="{FF2B5EF4-FFF2-40B4-BE49-F238E27FC236}">
                <a16:creationId xmlns:a16="http://schemas.microsoft.com/office/drawing/2014/main" id="{13077AE8-5610-01B8-2BF9-173F2DEF8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148541"/>
            <a:ext cx="4847303" cy="132556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AGRADECIMIENTO</a:t>
            </a:r>
          </a:p>
        </p:txBody>
      </p:sp>
      <p:sp>
        <p:nvSpPr>
          <p:cNvPr id="51" name="Marcador de texto 50">
            <a:extLst>
              <a:ext uri="{FF2B5EF4-FFF2-40B4-BE49-F238E27FC236}">
                <a16:creationId xmlns:a16="http://schemas.microsoft.com/office/drawing/2014/main" id="{FFADC019-AEC0-0180-AB2B-565383EF18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3672520"/>
            <a:ext cx="3413125" cy="3999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expositor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7B24629-EBBB-4215-061A-70900B75EAB1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E33EF2C1-0329-AF66-8091-A1C5DAD3E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4BC267E-0552-B311-02C0-B0520565C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59" name="Marcador de posición de imagen 17">
            <a:extLst>
              <a:ext uri="{FF2B5EF4-FFF2-40B4-BE49-F238E27FC236}">
                <a16:creationId xmlns:a16="http://schemas.microsoft.com/office/drawing/2014/main" id="{4088A8DC-7684-EB4A-FD1C-425DCBFF45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" name="Marcador de texto 50">
            <a:extLst>
              <a:ext uri="{FF2B5EF4-FFF2-40B4-BE49-F238E27FC236}">
                <a16:creationId xmlns:a16="http://schemas.microsoft.com/office/drawing/2014/main" id="{685F61F3-ABBD-1E84-411B-90D05920FE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252813"/>
            <a:ext cx="3413125" cy="3999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 err="1"/>
              <a:t>Contacto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54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FC70BEF-5BA0-931B-71E7-A03952EC82D3}"/>
              </a:ext>
            </a:extLst>
          </p:cNvPr>
          <p:cNvSpPr/>
          <p:nvPr/>
        </p:nvSpPr>
        <p:spPr>
          <a:xfrm>
            <a:off x="0" y="-130629"/>
            <a:ext cx="12192000" cy="7007494"/>
          </a:xfrm>
          <a:prstGeom prst="rect">
            <a:avLst/>
          </a:prstGeom>
          <a:solidFill>
            <a:srgbClr val="02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5859500D-F3FF-C838-A176-79244D85C1B3}"/>
              </a:ext>
            </a:extLst>
          </p:cNvPr>
          <p:cNvSpPr/>
          <p:nvPr/>
        </p:nvSpPr>
        <p:spPr>
          <a:xfrm>
            <a:off x="8721683" y="2911510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rma libre 3">
            <a:extLst>
              <a:ext uri="{FF2B5EF4-FFF2-40B4-BE49-F238E27FC236}">
                <a16:creationId xmlns:a16="http://schemas.microsoft.com/office/drawing/2014/main" id="{073793C7-90D4-8503-2784-C1ACEB2184DB}"/>
              </a:ext>
            </a:extLst>
          </p:cNvPr>
          <p:cNvSpPr/>
          <p:nvPr/>
        </p:nvSpPr>
        <p:spPr>
          <a:xfrm>
            <a:off x="8721683" y="3780524"/>
            <a:ext cx="1739973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8D4ABD05-0260-AFDA-9348-78509B5A7DC6}"/>
              </a:ext>
            </a:extLst>
          </p:cNvPr>
          <p:cNvSpPr/>
          <p:nvPr/>
        </p:nvSpPr>
        <p:spPr>
          <a:xfrm flipH="1">
            <a:off x="8682310" y="1151654"/>
            <a:ext cx="3509690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rma libre 5">
            <a:extLst>
              <a:ext uri="{FF2B5EF4-FFF2-40B4-BE49-F238E27FC236}">
                <a16:creationId xmlns:a16="http://schemas.microsoft.com/office/drawing/2014/main" id="{292B2F87-9922-367C-A80A-85E7E003452B}"/>
              </a:ext>
            </a:extLst>
          </p:cNvPr>
          <p:cNvSpPr/>
          <p:nvPr/>
        </p:nvSpPr>
        <p:spPr>
          <a:xfrm flipH="1">
            <a:off x="10422147" y="2028825"/>
            <a:ext cx="1759714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AD2CB1E-D91F-BE55-A09A-C4BC003C9262}"/>
              </a:ext>
            </a:extLst>
          </p:cNvPr>
          <p:cNvGrpSpPr/>
          <p:nvPr/>
        </p:nvGrpSpPr>
        <p:grpSpPr>
          <a:xfrm>
            <a:off x="8204255" y="2390996"/>
            <a:ext cx="995484" cy="1014087"/>
            <a:chOff x="6504851" y="1197691"/>
            <a:chExt cx="995484" cy="1014087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84C17C01-6BB8-85AC-DDD5-6880F4078414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F504E6B8-6499-DCCD-FD80-93E9AC3B04A3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orma libre 9">
            <a:extLst>
              <a:ext uri="{FF2B5EF4-FFF2-40B4-BE49-F238E27FC236}">
                <a16:creationId xmlns:a16="http://schemas.microsoft.com/office/drawing/2014/main" id="{196CA982-8788-FADD-5329-BA1DB294C9D0}"/>
              </a:ext>
            </a:extLst>
          </p:cNvPr>
          <p:cNvSpPr/>
          <p:nvPr/>
        </p:nvSpPr>
        <p:spPr>
          <a:xfrm>
            <a:off x="12194915" y="2904054"/>
            <a:ext cx="1738345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ágrima 10">
            <a:extLst>
              <a:ext uri="{FF2B5EF4-FFF2-40B4-BE49-F238E27FC236}">
                <a16:creationId xmlns:a16="http://schemas.microsoft.com/office/drawing/2014/main" id="{B0A6D193-C233-A281-0030-ACF4D858D58A}"/>
              </a:ext>
            </a:extLst>
          </p:cNvPr>
          <p:cNvSpPr/>
          <p:nvPr/>
        </p:nvSpPr>
        <p:spPr>
          <a:xfrm flipH="1">
            <a:off x="12215008" y="1214365"/>
            <a:ext cx="1669821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24C395B-852C-9995-D7CD-29329B4576B2}"/>
              </a:ext>
            </a:extLst>
          </p:cNvPr>
          <p:cNvSpPr/>
          <p:nvPr/>
        </p:nvSpPr>
        <p:spPr>
          <a:xfrm>
            <a:off x="11940865" y="3962977"/>
            <a:ext cx="481913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8CB1F7D-1F74-9E16-0D1B-4006E9BF4799}"/>
              </a:ext>
            </a:extLst>
          </p:cNvPr>
          <p:cNvSpPr/>
          <p:nvPr/>
        </p:nvSpPr>
        <p:spPr>
          <a:xfrm>
            <a:off x="-1640957" y="1526215"/>
            <a:ext cx="1784541" cy="1817889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DD36323-E2A1-F894-D807-CCC9817F0616}"/>
              </a:ext>
            </a:extLst>
          </p:cNvPr>
          <p:cNvSpPr/>
          <p:nvPr/>
        </p:nvSpPr>
        <p:spPr>
          <a:xfrm>
            <a:off x="-1263810" y="1920037"/>
            <a:ext cx="1030246" cy="1030246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ágrima 14">
            <a:extLst>
              <a:ext uri="{FF2B5EF4-FFF2-40B4-BE49-F238E27FC236}">
                <a16:creationId xmlns:a16="http://schemas.microsoft.com/office/drawing/2014/main" id="{BF64A3B4-A384-A8AC-9034-E82AA35B3D04}"/>
              </a:ext>
            </a:extLst>
          </p:cNvPr>
          <p:cNvSpPr/>
          <p:nvPr/>
        </p:nvSpPr>
        <p:spPr>
          <a:xfrm flipH="1">
            <a:off x="1965234" y="3213390"/>
            <a:ext cx="1696635" cy="1700936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a libre 15">
            <a:extLst>
              <a:ext uri="{FF2B5EF4-FFF2-40B4-BE49-F238E27FC236}">
                <a16:creationId xmlns:a16="http://schemas.microsoft.com/office/drawing/2014/main" id="{FF8DC5DC-6174-B9F9-BDF9-50B18BF2FEFC}"/>
              </a:ext>
            </a:extLst>
          </p:cNvPr>
          <p:cNvSpPr/>
          <p:nvPr/>
        </p:nvSpPr>
        <p:spPr>
          <a:xfrm>
            <a:off x="-1543792" y="3215496"/>
            <a:ext cx="3526042" cy="1772140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rma libre 21">
            <a:extLst>
              <a:ext uri="{FF2B5EF4-FFF2-40B4-BE49-F238E27FC236}">
                <a16:creationId xmlns:a16="http://schemas.microsoft.com/office/drawing/2014/main" id="{11BEED12-F0D6-123E-28A0-DEF8668F3EEE}"/>
              </a:ext>
            </a:extLst>
          </p:cNvPr>
          <p:cNvSpPr/>
          <p:nvPr/>
        </p:nvSpPr>
        <p:spPr>
          <a:xfrm>
            <a:off x="-1543792" y="4098464"/>
            <a:ext cx="1767913" cy="888528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4A256098-FA12-D837-0C95-A5A08E730429}"/>
              </a:ext>
            </a:extLst>
          </p:cNvPr>
          <p:cNvSpPr/>
          <p:nvPr/>
        </p:nvSpPr>
        <p:spPr>
          <a:xfrm>
            <a:off x="180412" y="1483539"/>
            <a:ext cx="1766258" cy="1785481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292C2F85-180E-EA1A-88A4-BC21F12C29CD}"/>
              </a:ext>
            </a:extLst>
          </p:cNvPr>
          <p:cNvSpPr/>
          <p:nvPr/>
        </p:nvSpPr>
        <p:spPr>
          <a:xfrm flipH="1">
            <a:off x="1918211" y="1458438"/>
            <a:ext cx="1793101" cy="1785481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93BCCFC3-E0F4-986A-D9EF-D553BC00D33E}"/>
              </a:ext>
            </a:extLst>
          </p:cNvPr>
          <p:cNvSpPr/>
          <p:nvPr/>
        </p:nvSpPr>
        <p:spPr>
          <a:xfrm flipH="1">
            <a:off x="1918211" y="1458438"/>
            <a:ext cx="892320" cy="888528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8C47BFA-ABA5-1BB1-67A2-83C931DC65D8}"/>
              </a:ext>
            </a:extLst>
          </p:cNvPr>
          <p:cNvSpPr txBox="1"/>
          <p:nvPr/>
        </p:nvSpPr>
        <p:spPr>
          <a:xfrm>
            <a:off x="2202543" y="2610743"/>
            <a:ext cx="7786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Montserrat" pitchFamily="2" charset="77"/>
              </a:rPr>
              <a:t>PREGUNTAS</a:t>
            </a:r>
            <a:endParaRPr lang="es-ES_tradnl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3682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FC70BEF-5BA0-931B-71E7-A03952EC82D3}"/>
              </a:ext>
            </a:extLst>
          </p:cNvPr>
          <p:cNvSpPr/>
          <p:nvPr/>
        </p:nvSpPr>
        <p:spPr>
          <a:xfrm>
            <a:off x="0" y="-130629"/>
            <a:ext cx="6423986" cy="7007494"/>
          </a:xfrm>
          <a:prstGeom prst="rect">
            <a:avLst/>
          </a:prstGeom>
          <a:solidFill>
            <a:srgbClr val="02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1D5D319-0A97-9807-E31E-A5504175A008}"/>
              </a:ext>
            </a:extLst>
          </p:cNvPr>
          <p:cNvSpPr/>
          <p:nvPr/>
        </p:nvSpPr>
        <p:spPr>
          <a:xfrm flipH="1">
            <a:off x="9939968" y="3444579"/>
            <a:ext cx="1682693" cy="1688153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07C8638-1841-DD19-E751-8AF087F0D3E6}"/>
              </a:ext>
            </a:extLst>
          </p:cNvPr>
          <p:cNvSpPr/>
          <p:nvPr/>
        </p:nvSpPr>
        <p:spPr>
          <a:xfrm flipH="1">
            <a:off x="10316869" y="3832177"/>
            <a:ext cx="971448" cy="956721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A70BA6E1-AFF5-D698-B92E-A29C63ED9E51}"/>
              </a:ext>
            </a:extLst>
          </p:cNvPr>
          <p:cNvSpPr/>
          <p:nvPr/>
        </p:nvSpPr>
        <p:spPr>
          <a:xfrm flipH="1">
            <a:off x="8142873" y="1648346"/>
            <a:ext cx="3523734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FA2A1CAF-757C-5F48-15DE-35DC0B732951}"/>
              </a:ext>
            </a:extLst>
          </p:cNvPr>
          <p:cNvSpPr/>
          <p:nvPr/>
        </p:nvSpPr>
        <p:spPr>
          <a:xfrm flipH="1">
            <a:off x="9899852" y="2517360"/>
            <a:ext cx="1766756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3EDFCA4F-F0CE-9057-5C4D-C572FC77AAC4}"/>
              </a:ext>
            </a:extLst>
          </p:cNvPr>
          <p:cNvSpPr/>
          <p:nvPr/>
        </p:nvSpPr>
        <p:spPr>
          <a:xfrm>
            <a:off x="8142873" y="-111510"/>
            <a:ext cx="3563713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id="{4CB4F6E8-B2F3-5D2F-4EA4-8B663BD28248}"/>
              </a:ext>
            </a:extLst>
          </p:cNvPr>
          <p:cNvSpPr/>
          <p:nvPr/>
        </p:nvSpPr>
        <p:spPr>
          <a:xfrm>
            <a:off x="8153168" y="765661"/>
            <a:ext cx="1786801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D2BB8C8-3073-49E6-14CF-FB799F1D1448}"/>
              </a:ext>
            </a:extLst>
          </p:cNvPr>
          <p:cNvGrpSpPr/>
          <p:nvPr/>
        </p:nvGrpSpPr>
        <p:grpSpPr>
          <a:xfrm flipH="1">
            <a:off x="11181193" y="1127832"/>
            <a:ext cx="1010807" cy="1014087"/>
            <a:chOff x="6504851" y="1197691"/>
            <a:chExt cx="995484" cy="1014087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4D880E0-AD2B-DBE6-815B-9BEDD3E2582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9E31370F-0405-55C4-D92B-940A529DB898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Forma libre 34">
            <a:extLst>
              <a:ext uri="{FF2B5EF4-FFF2-40B4-BE49-F238E27FC236}">
                <a16:creationId xmlns:a16="http://schemas.microsoft.com/office/drawing/2014/main" id="{0FFDD576-165F-3E8A-CC24-50BB958BDC79}"/>
              </a:ext>
            </a:extLst>
          </p:cNvPr>
          <p:cNvSpPr/>
          <p:nvPr/>
        </p:nvSpPr>
        <p:spPr>
          <a:xfrm flipH="1">
            <a:off x="6374811" y="1640890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B95BABED-27EA-3D77-AED1-65AC6D094230}"/>
              </a:ext>
            </a:extLst>
          </p:cNvPr>
          <p:cNvSpPr/>
          <p:nvPr/>
        </p:nvSpPr>
        <p:spPr>
          <a:xfrm flipH="1">
            <a:off x="8138062" y="3402578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2DC777D5-7660-C23F-0209-1C1E768C043B}"/>
              </a:ext>
            </a:extLst>
          </p:cNvPr>
          <p:cNvSpPr/>
          <p:nvPr/>
        </p:nvSpPr>
        <p:spPr>
          <a:xfrm>
            <a:off x="6374575" y="3377873"/>
            <a:ext cx="1791928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7AA68F08-5101-8627-217C-3E84446F4980}"/>
              </a:ext>
            </a:extLst>
          </p:cNvPr>
          <p:cNvSpPr/>
          <p:nvPr/>
        </p:nvSpPr>
        <p:spPr>
          <a:xfrm>
            <a:off x="7274767" y="3377873"/>
            <a:ext cx="891736" cy="8744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ágrima 38">
            <a:extLst>
              <a:ext uri="{FF2B5EF4-FFF2-40B4-BE49-F238E27FC236}">
                <a16:creationId xmlns:a16="http://schemas.microsoft.com/office/drawing/2014/main" id="{36F03D54-90A1-935A-5AE1-2B8634F2EDB0}"/>
              </a:ext>
            </a:extLst>
          </p:cNvPr>
          <p:cNvSpPr/>
          <p:nvPr/>
        </p:nvSpPr>
        <p:spPr>
          <a:xfrm>
            <a:off x="6423987" y="-48799"/>
            <a:ext cx="1695524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3C9F7E6-05C1-C48B-83E8-9C642B4A9B07}"/>
              </a:ext>
            </a:extLst>
          </p:cNvPr>
          <p:cNvSpPr/>
          <p:nvPr/>
        </p:nvSpPr>
        <p:spPr>
          <a:xfrm flipH="1">
            <a:off x="7908543" y="2699813"/>
            <a:ext cx="489331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957979D0-72A9-230C-D66A-FAFB350ED657}"/>
              </a:ext>
            </a:extLst>
          </p:cNvPr>
          <p:cNvSpPr/>
          <p:nvPr/>
        </p:nvSpPr>
        <p:spPr>
          <a:xfrm>
            <a:off x="6280534" y="5159842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orma libre 41">
            <a:extLst>
              <a:ext uri="{FF2B5EF4-FFF2-40B4-BE49-F238E27FC236}">
                <a16:creationId xmlns:a16="http://schemas.microsoft.com/office/drawing/2014/main" id="{1111A7C9-0AB0-6097-D471-9492474B4058}"/>
              </a:ext>
            </a:extLst>
          </p:cNvPr>
          <p:cNvSpPr/>
          <p:nvPr/>
        </p:nvSpPr>
        <p:spPr>
          <a:xfrm>
            <a:off x="6280534" y="6028856"/>
            <a:ext cx="1739973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13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ágrima 42">
            <a:extLst>
              <a:ext uri="{FF2B5EF4-FFF2-40B4-BE49-F238E27FC236}">
                <a16:creationId xmlns:a16="http://schemas.microsoft.com/office/drawing/2014/main" id="{53519202-58E8-0A04-5374-ACFAC85869D5}"/>
              </a:ext>
            </a:extLst>
          </p:cNvPr>
          <p:cNvSpPr/>
          <p:nvPr/>
        </p:nvSpPr>
        <p:spPr>
          <a:xfrm flipH="1">
            <a:off x="9750851" y="5159842"/>
            <a:ext cx="2019179" cy="1915025"/>
          </a:xfrm>
          <a:prstGeom prst="teardrop">
            <a:avLst/>
          </a:prstGeom>
          <a:solidFill>
            <a:srgbClr val="630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arcador de texto 23">
            <a:extLst>
              <a:ext uri="{FF2B5EF4-FFF2-40B4-BE49-F238E27FC236}">
                <a16:creationId xmlns:a16="http://schemas.microsoft.com/office/drawing/2014/main" id="{490336DC-8202-92C6-8602-81907515A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945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45" name="Título 21">
            <a:extLst>
              <a:ext uri="{FF2B5EF4-FFF2-40B4-BE49-F238E27FC236}">
                <a16:creationId xmlns:a16="http://schemas.microsoft.com/office/drawing/2014/main" id="{E9ED5D9E-9669-B37F-165F-8BE62500C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945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3817946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>
            <a:extLst>
              <a:ext uri="{FF2B5EF4-FFF2-40B4-BE49-F238E27FC236}">
                <a16:creationId xmlns:a16="http://schemas.microsoft.com/office/drawing/2014/main" id="{41D5D319-0A97-9807-E31E-A5504175A008}"/>
              </a:ext>
            </a:extLst>
          </p:cNvPr>
          <p:cNvSpPr/>
          <p:nvPr/>
        </p:nvSpPr>
        <p:spPr>
          <a:xfrm flipH="1">
            <a:off x="9939968" y="3444579"/>
            <a:ext cx="1682693" cy="1688153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07C8638-1841-DD19-E751-8AF087F0D3E6}"/>
              </a:ext>
            </a:extLst>
          </p:cNvPr>
          <p:cNvSpPr/>
          <p:nvPr/>
        </p:nvSpPr>
        <p:spPr>
          <a:xfrm flipH="1">
            <a:off x="10316869" y="3832177"/>
            <a:ext cx="971448" cy="956721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A70BA6E1-AFF5-D698-B92E-A29C63ED9E51}"/>
              </a:ext>
            </a:extLst>
          </p:cNvPr>
          <p:cNvSpPr/>
          <p:nvPr/>
        </p:nvSpPr>
        <p:spPr>
          <a:xfrm flipH="1">
            <a:off x="8142873" y="1648346"/>
            <a:ext cx="3523734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FA2A1CAF-757C-5F48-15DE-35DC0B732951}"/>
              </a:ext>
            </a:extLst>
          </p:cNvPr>
          <p:cNvSpPr/>
          <p:nvPr/>
        </p:nvSpPr>
        <p:spPr>
          <a:xfrm flipH="1">
            <a:off x="9899852" y="2517360"/>
            <a:ext cx="1766756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3EDFCA4F-F0CE-9057-5C4D-C572FC77AAC4}"/>
              </a:ext>
            </a:extLst>
          </p:cNvPr>
          <p:cNvSpPr/>
          <p:nvPr/>
        </p:nvSpPr>
        <p:spPr>
          <a:xfrm>
            <a:off x="8142873" y="-111510"/>
            <a:ext cx="3563713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id="{4CB4F6E8-B2F3-5D2F-4EA4-8B663BD28248}"/>
              </a:ext>
            </a:extLst>
          </p:cNvPr>
          <p:cNvSpPr/>
          <p:nvPr/>
        </p:nvSpPr>
        <p:spPr>
          <a:xfrm>
            <a:off x="8153168" y="765661"/>
            <a:ext cx="1786801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D2BB8C8-3073-49E6-14CF-FB799F1D1448}"/>
              </a:ext>
            </a:extLst>
          </p:cNvPr>
          <p:cNvGrpSpPr/>
          <p:nvPr/>
        </p:nvGrpSpPr>
        <p:grpSpPr>
          <a:xfrm flipH="1">
            <a:off x="11181193" y="1127832"/>
            <a:ext cx="1010807" cy="1014087"/>
            <a:chOff x="6504851" y="1197691"/>
            <a:chExt cx="995484" cy="1014087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4D880E0-AD2B-DBE6-815B-9BEDD3E2582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9E31370F-0405-55C4-D92B-940A529DB898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Forma libre 34">
            <a:extLst>
              <a:ext uri="{FF2B5EF4-FFF2-40B4-BE49-F238E27FC236}">
                <a16:creationId xmlns:a16="http://schemas.microsoft.com/office/drawing/2014/main" id="{0FFDD576-165F-3E8A-CC24-50BB958BDC79}"/>
              </a:ext>
            </a:extLst>
          </p:cNvPr>
          <p:cNvSpPr/>
          <p:nvPr/>
        </p:nvSpPr>
        <p:spPr>
          <a:xfrm flipH="1">
            <a:off x="6374811" y="1640890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B95BABED-27EA-3D77-AED1-65AC6D094230}"/>
              </a:ext>
            </a:extLst>
          </p:cNvPr>
          <p:cNvSpPr/>
          <p:nvPr/>
        </p:nvSpPr>
        <p:spPr>
          <a:xfrm flipH="1">
            <a:off x="8138062" y="3402578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2DC777D5-7660-C23F-0209-1C1E768C043B}"/>
              </a:ext>
            </a:extLst>
          </p:cNvPr>
          <p:cNvSpPr/>
          <p:nvPr/>
        </p:nvSpPr>
        <p:spPr>
          <a:xfrm>
            <a:off x="6374575" y="3377873"/>
            <a:ext cx="1791928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7AA68F08-5101-8627-217C-3E84446F4980}"/>
              </a:ext>
            </a:extLst>
          </p:cNvPr>
          <p:cNvSpPr/>
          <p:nvPr/>
        </p:nvSpPr>
        <p:spPr>
          <a:xfrm>
            <a:off x="7274767" y="3377873"/>
            <a:ext cx="891736" cy="8744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ágrima 38">
            <a:extLst>
              <a:ext uri="{FF2B5EF4-FFF2-40B4-BE49-F238E27FC236}">
                <a16:creationId xmlns:a16="http://schemas.microsoft.com/office/drawing/2014/main" id="{36F03D54-90A1-935A-5AE1-2B8634F2EDB0}"/>
              </a:ext>
            </a:extLst>
          </p:cNvPr>
          <p:cNvSpPr/>
          <p:nvPr/>
        </p:nvSpPr>
        <p:spPr>
          <a:xfrm>
            <a:off x="6423987" y="-48799"/>
            <a:ext cx="1695524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3C9F7E6-05C1-C48B-83E8-9C642B4A9B07}"/>
              </a:ext>
            </a:extLst>
          </p:cNvPr>
          <p:cNvSpPr/>
          <p:nvPr/>
        </p:nvSpPr>
        <p:spPr>
          <a:xfrm flipH="1">
            <a:off x="7908543" y="2699813"/>
            <a:ext cx="489331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957979D0-72A9-230C-D66A-FAFB350ED657}"/>
              </a:ext>
            </a:extLst>
          </p:cNvPr>
          <p:cNvSpPr/>
          <p:nvPr/>
        </p:nvSpPr>
        <p:spPr>
          <a:xfrm>
            <a:off x="6280534" y="5159842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orma libre 41">
            <a:extLst>
              <a:ext uri="{FF2B5EF4-FFF2-40B4-BE49-F238E27FC236}">
                <a16:creationId xmlns:a16="http://schemas.microsoft.com/office/drawing/2014/main" id="{1111A7C9-0AB0-6097-D471-9492474B4058}"/>
              </a:ext>
            </a:extLst>
          </p:cNvPr>
          <p:cNvSpPr/>
          <p:nvPr/>
        </p:nvSpPr>
        <p:spPr>
          <a:xfrm>
            <a:off x="6280534" y="6028856"/>
            <a:ext cx="1739973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13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ágrima 42">
            <a:extLst>
              <a:ext uri="{FF2B5EF4-FFF2-40B4-BE49-F238E27FC236}">
                <a16:creationId xmlns:a16="http://schemas.microsoft.com/office/drawing/2014/main" id="{53519202-58E8-0A04-5374-ACFAC85869D5}"/>
              </a:ext>
            </a:extLst>
          </p:cNvPr>
          <p:cNvSpPr/>
          <p:nvPr/>
        </p:nvSpPr>
        <p:spPr>
          <a:xfrm flipH="1">
            <a:off x="9750851" y="5159842"/>
            <a:ext cx="2019179" cy="1915025"/>
          </a:xfrm>
          <a:prstGeom prst="teardrop">
            <a:avLst/>
          </a:prstGeom>
          <a:solidFill>
            <a:srgbClr val="630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arcador de texto 23">
            <a:extLst>
              <a:ext uri="{FF2B5EF4-FFF2-40B4-BE49-F238E27FC236}">
                <a16:creationId xmlns:a16="http://schemas.microsoft.com/office/drawing/2014/main" id="{490336DC-8202-92C6-8602-81907515A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945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1366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45" name="Título 21">
            <a:extLst>
              <a:ext uri="{FF2B5EF4-FFF2-40B4-BE49-F238E27FC236}">
                <a16:creationId xmlns:a16="http://schemas.microsoft.com/office/drawing/2014/main" id="{E9ED5D9E-9669-B37F-165F-8BE62500C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945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1990581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06AD8CC-61DD-8333-E034-4C3ACFCCDD9D}"/>
              </a:ext>
            </a:extLst>
          </p:cNvPr>
          <p:cNvSpPr/>
          <p:nvPr/>
        </p:nvSpPr>
        <p:spPr>
          <a:xfrm>
            <a:off x="5791376" y="-130629"/>
            <a:ext cx="6423986" cy="7007494"/>
          </a:xfrm>
          <a:prstGeom prst="rect">
            <a:avLst/>
          </a:prstGeom>
          <a:solidFill>
            <a:srgbClr val="02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1D5D319-0A97-9807-E31E-A5504175A008}"/>
              </a:ext>
            </a:extLst>
          </p:cNvPr>
          <p:cNvSpPr/>
          <p:nvPr/>
        </p:nvSpPr>
        <p:spPr>
          <a:xfrm flipH="1">
            <a:off x="3585808" y="3444579"/>
            <a:ext cx="1682693" cy="1688153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07C8638-1841-DD19-E751-8AF087F0D3E6}"/>
              </a:ext>
            </a:extLst>
          </p:cNvPr>
          <p:cNvSpPr/>
          <p:nvPr/>
        </p:nvSpPr>
        <p:spPr>
          <a:xfrm flipH="1">
            <a:off x="3962709" y="3832177"/>
            <a:ext cx="971448" cy="956721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A70BA6E1-AFF5-D698-B92E-A29C63ED9E51}"/>
              </a:ext>
            </a:extLst>
          </p:cNvPr>
          <p:cNvSpPr/>
          <p:nvPr/>
        </p:nvSpPr>
        <p:spPr>
          <a:xfrm flipH="1">
            <a:off x="1788713" y="1648346"/>
            <a:ext cx="3523734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FA2A1CAF-757C-5F48-15DE-35DC0B732951}"/>
              </a:ext>
            </a:extLst>
          </p:cNvPr>
          <p:cNvSpPr/>
          <p:nvPr/>
        </p:nvSpPr>
        <p:spPr>
          <a:xfrm flipH="1">
            <a:off x="3545692" y="2517360"/>
            <a:ext cx="1766756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3EDFCA4F-F0CE-9057-5C4D-C572FC77AAC4}"/>
              </a:ext>
            </a:extLst>
          </p:cNvPr>
          <p:cNvSpPr/>
          <p:nvPr/>
        </p:nvSpPr>
        <p:spPr>
          <a:xfrm>
            <a:off x="1788713" y="-111510"/>
            <a:ext cx="3563713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id="{4CB4F6E8-B2F3-5D2F-4EA4-8B663BD28248}"/>
              </a:ext>
            </a:extLst>
          </p:cNvPr>
          <p:cNvSpPr/>
          <p:nvPr/>
        </p:nvSpPr>
        <p:spPr>
          <a:xfrm>
            <a:off x="1799008" y="765661"/>
            <a:ext cx="1786801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D2BB8C8-3073-49E6-14CF-FB799F1D1448}"/>
              </a:ext>
            </a:extLst>
          </p:cNvPr>
          <p:cNvGrpSpPr/>
          <p:nvPr/>
        </p:nvGrpSpPr>
        <p:grpSpPr>
          <a:xfrm flipH="1">
            <a:off x="4827033" y="1127832"/>
            <a:ext cx="1010807" cy="1014087"/>
            <a:chOff x="6504851" y="1197691"/>
            <a:chExt cx="995484" cy="1014087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4D880E0-AD2B-DBE6-815B-9BEDD3E2582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9E31370F-0405-55C4-D92B-940A529DB898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Forma libre 34">
            <a:extLst>
              <a:ext uri="{FF2B5EF4-FFF2-40B4-BE49-F238E27FC236}">
                <a16:creationId xmlns:a16="http://schemas.microsoft.com/office/drawing/2014/main" id="{0FFDD576-165F-3E8A-CC24-50BB958BDC79}"/>
              </a:ext>
            </a:extLst>
          </p:cNvPr>
          <p:cNvSpPr/>
          <p:nvPr/>
        </p:nvSpPr>
        <p:spPr>
          <a:xfrm flipH="1">
            <a:off x="20651" y="1640890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B95BABED-27EA-3D77-AED1-65AC6D094230}"/>
              </a:ext>
            </a:extLst>
          </p:cNvPr>
          <p:cNvSpPr/>
          <p:nvPr/>
        </p:nvSpPr>
        <p:spPr>
          <a:xfrm flipH="1">
            <a:off x="1783902" y="3402578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2DC777D5-7660-C23F-0209-1C1E768C043B}"/>
              </a:ext>
            </a:extLst>
          </p:cNvPr>
          <p:cNvSpPr/>
          <p:nvPr/>
        </p:nvSpPr>
        <p:spPr>
          <a:xfrm>
            <a:off x="20415" y="3377873"/>
            <a:ext cx="1791928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7AA68F08-5101-8627-217C-3E84446F4980}"/>
              </a:ext>
            </a:extLst>
          </p:cNvPr>
          <p:cNvSpPr/>
          <p:nvPr/>
        </p:nvSpPr>
        <p:spPr>
          <a:xfrm>
            <a:off x="920607" y="3377873"/>
            <a:ext cx="891736" cy="8744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ágrima 38">
            <a:extLst>
              <a:ext uri="{FF2B5EF4-FFF2-40B4-BE49-F238E27FC236}">
                <a16:creationId xmlns:a16="http://schemas.microsoft.com/office/drawing/2014/main" id="{36F03D54-90A1-935A-5AE1-2B8634F2EDB0}"/>
              </a:ext>
            </a:extLst>
          </p:cNvPr>
          <p:cNvSpPr/>
          <p:nvPr/>
        </p:nvSpPr>
        <p:spPr>
          <a:xfrm>
            <a:off x="69827" y="-48799"/>
            <a:ext cx="1695524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3C9F7E6-05C1-C48B-83E8-9C642B4A9B07}"/>
              </a:ext>
            </a:extLst>
          </p:cNvPr>
          <p:cNvSpPr/>
          <p:nvPr/>
        </p:nvSpPr>
        <p:spPr>
          <a:xfrm flipH="1">
            <a:off x="1554383" y="2699813"/>
            <a:ext cx="489331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957979D0-72A9-230C-D66A-FAFB350ED657}"/>
              </a:ext>
            </a:extLst>
          </p:cNvPr>
          <p:cNvSpPr/>
          <p:nvPr/>
        </p:nvSpPr>
        <p:spPr>
          <a:xfrm>
            <a:off x="-73626" y="5159842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ágrima 42">
            <a:extLst>
              <a:ext uri="{FF2B5EF4-FFF2-40B4-BE49-F238E27FC236}">
                <a16:creationId xmlns:a16="http://schemas.microsoft.com/office/drawing/2014/main" id="{53519202-58E8-0A04-5374-ACFAC85869D5}"/>
              </a:ext>
            </a:extLst>
          </p:cNvPr>
          <p:cNvSpPr/>
          <p:nvPr/>
        </p:nvSpPr>
        <p:spPr>
          <a:xfrm flipH="1">
            <a:off x="3396691" y="5159842"/>
            <a:ext cx="2019179" cy="1915025"/>
          </a:xfrm>
          <a:prstGeom prst="teardrop">
            <a:avLst/>
          </a:prstGeom>
          <a:solidFill>
            <a:srgbClr val="630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arcador de texto 23">
            <a:extLst>
              <a:ext uri="{FF2B5EF4-FFF2-40B4-BE49-F238E27FC236}">
                <a16:creationId xmlns:a16="http://schemas.microsoft.com/office/drawing/2014/main" id="{490336DC-8202-92C6-8602-81907515A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7094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45" name="Título 21">
            <a:extLst>
              <a:ext uri="{FF2B5EF4-FFF2-40B4-BE49-F238E27FC236}">
                <a16:creationId xmlns:a16="http://schemas.microsoft.com/office/drawing/2014/main" id="{E9ED5D9E-9669-B37F-165F-8BE62500C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094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29506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>
            <a:extLst>
              <a:ext uri="{FF2B5EF4-FFF2-40B4-BE49-F238E27FC236}">
                <a16:creationId xmlns:a16="http://schemas.microsoft.com/office/drawing/2014/main" id="{41D5D319-0A97-9807-E31E-A5504175A008}"/>
              </a:ext>
            </a:extLst>
          </p:cNvPr>
          <p:cNvSpPr/>
          <p:nvPr/>
        </p:nvSpPr>
        <p:spPr>
          <a:xfrm flipH="1">
            <a:off x="3585808" y="3444579"/>
            <a:ext cx="1682693" cy="1688153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07C8638-1841-DD19-E751-8AF087F0D3E6}"/>
              </a:ext>
            </a:extLst>
          </p:cNvPr>
          <p:cNvSpPr/>
          <p:nvPr/>
        </p:nvSpPr>
        <p:spPr>
          <a:xfrm flipH="1">
            <a:off x="3962709" y="3832177"/>
            <a:ext cx="971448" cy="956721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A70BA6E1-AFF5-D698-B92E-A29C63ED9E51}"/>
              </a:ext>
            </a:extLst>
          </p:cNvPr>
          <p:cNvSpPr/>
          <p:nvPr/>
        </p:nvSpPr>
        <p:spPr>
          <a:xfrm flipH="1">
            <a:off x="1788713" y="1648346"/>
            <a:ext cx="3523734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FA2A1CAF-757C-5F48-15DE-35DC0B732951}"/>
              </a:ext>
            </a:extLst>
          </p:cNvPr>
          <p:cNvSpPr/>
          <p:nvPr/>
        </p:nvSpPr>
        <p:spPr>
          <a:xfrm flipH="1">
            <a:off x="3545692" y="2517360"/>
            <a:ext cx="1766756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3EDFCA4F-F0CE-9057-5C4D-C572FC77AAC4}"/>
              </a:ext>
            </a:extLst>
          </p:cNvPr>
          <p:cNvSpPr/>
          <p:nvPr/>
        </p:nvSpPr>
        <p:spPr>
          <a:xfrm>
            <a:off x="1788713" y="-111510"/>
            <a:ext cx="3563713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id="{4CB4F6E8-B2F3-5D2F-4EA4-8B663BD28248}"/>
              </a:ext>
            </a:extLst>
          </p:cNvPr>
          <p:cNvSpPr/>
          <p:nvPr/>
        </p:nvSpPr>
        <p:spPr>
          <a:xfrm>
            <a:off x="1799008" y="765661"/>
            <a:ext cx="1786801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D2BB8C8-3073-49E6-14CF-FB799F1D1448}"/>
              </a:ext>
            </a:extLst>
          </p:cNvPr>
          <p:cNvGrpSpPr/>
          <p:nvPr/>
        </p:nvGrpSpPr>
        <p:grpSpPr>
          <a:xfrm flipH="1">
            <a:off x="4827033" y="1127832"/>
            <a:ext cx="1010807" cy="1014087"/>
            <a:chOff x="6504851" y="1197691"/>
            <a:chExt cx="995484" cy="1014087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4D880E0-AD2B-DBE6-815B-9BEDD3E2582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9E31370F-0405-55C4-D92B-940A529DB898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Forma libre 34">
            <a:extLst>
              <a:ext uri="{FF2B5EF4-FFF2-40B4-BE49-F238E27FC236}">
                <a16:creationId xmlns:a16="http://schemas.microsoft.com/office/drawing/2014/main" id="{0FFDD576-165F-3E8A-CC24-50BB958BDC79}"/>
              </a:ext>
            </a:extLst>
          </p:cNvPr>
          <p:cNvSpPr/>
          <p:nvPr/>
        </p:nvSpPr>
        <p:spPr>
          <a:xfrm flipH="1">
            <a:off x="20651" y="1640890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B95BABED-27EA-3D77-AED1-65AC6D094230}"/>
              </a:ext>
            </a:extLst>
          </p:cNvPr>
          <p:cNvSpPr/>
          <p:nvPr/>
        </p:nvSpPr>
        <p:spPr>
          <a:xfrm flipH="1">
            <a:off x="1783902" y="3402578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2DC777D5-7660-C23F-0209-1C1E768C043B}"/>
              </a:ext>
            </a:extLst>
          </p:cNvPr>
          <p:cNvSpPr/>
          <p:nvPr/>
        </p:nvSpPr>
        <p:spPr>
          <a:xfrm>
            <a:off x="20415" y="3377873"/>
            <a:ext cx="1791928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7AA68F08-5101-8627-217C-3E84446F4980}"/>
              </a:ext>
            </a:extLst>
          </p:cNvPr>
          <p:cNvSpPr/>
          <p:nvPr/>
        </p:nvSpPr>
        <p:spPr>
          <a:xfrm>
            <a:off x="920607" y="3377873"/>
            <a:ext cx="891736" cy="8744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ágrima 38">
            <a:extLst>
              <a:ext uri="{FF2B5EF4-FFF2-40B4-BE49-F238E27FC236}">
                <a16:creationId xmlns:a16="http://schemas.microsoft.com/office/drawing/2014/main" id="{36F03D54-90A1-935A-5AE1-2B8634F2EDB0}"/>
              </a:ext>
            </a:extLst>
          </p:cNvPr>
          <p:cNvSpPr/>
          <p:nvPr/>
        </p:nvSpPr>
        <p:spPr>
          <a:xfrm>
            <a:off x="69827" y="-48799"/>
            <a:ext cx="1695524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3C9F7E6-05C1-C48B-83E8-9C642B4A9B07}"/>
              </a:ext>
            </a:extLst>
          </p:cNvPr>
          <p:cNvSpPr/>
          <p:nvPr/>
        </p:nvSpPr>
        <p:spPr>
          <a:xfrm flipH="1">
            <a:off x="1554383" y="2699813"/>
            <a:ext cx="489331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957979D0-72A9-230C-D66A-FAFB350ED657}"/>
              </a:ext>
            </a:extLst>
          </p:cNvPr>
          <p:cNvSpPr/>
          <p:nvPr/>
        </p:nvSpPr>
        <p:spPr>
          <a:xfrm>
            <a:off x="-73626" y="5159842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ágrima 42">
            <a:extLst>
              <a:ext uri="{FF2B5EF4-FFF2-40B4-BE49-F238E27FC236}">
                <a16:creationId xmlns:a16="http://schemas.microsoft.com/office/drawing/2014/main" id="{53519202-58E8-0A04-5374-ACFAC85869D5}"/>
              </a:ext>
            </a:extLst>
          </p:cNvPr>
          <p:cNvSpPr/>
          <p:nvPr/>
        </p:nvSpPr>
        <p:spPr>
          <a:xfrm flipH="1">
            <a:off x="3396691" y="5159842"/>
            <a:ext cx="2019179" cy="1915025"/>
          </a:xfrm>
          <a:prstGeom prst="teardrop">
            <a:avLst/>
          </a:prstGeom>
          <a:solidFill>
            <a:srgbClr val="630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arcador de texto 23">
            <a:extLst>
              <a:ext uri="{FF2B5EF4-FFF2-40B4-BE49-F238E27FC236}">
                <a16:creationId xmlns:a16="http://schemas.microsoft.com/office/drawing/2014/main" id="{490336DC-8202-92C6-8602-81907515A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7094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1366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45" name="Título 21">
            <a:extLst>
              <a:ext uri="{FF2B5EF4-FFF2-40B4-BE49-F238E27FC236}">
                <a16:creationId xmlns:a16="http://schemas.microsoft.com/office/drawing/2014/main" id="{E9ED5D9E-9669-B37F-165F-8BE62500C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094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1265883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51861C4-A08D-8C22-AF06-52DD40A8BB5D}"/>
              </a:ext>
            </a:extLst>
          </p:cNvPr>
          <p:cNvSpPr/>
          <p:nvPr/>
        </p:nvSpPr>
        <p:spPr>
          <a:xfrm>
            <a:off x="0" y="5766920"/>
            <a:ext cx="12192000" cy="1109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84C7094-5636-D843-E6FE-33EA961DE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CAC106E-7854-04C4-7185-8DFAEF3A2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FAEE1F9B-7397-531F-3FBD-63CC95BF7D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73D156D-FB0A-17EF-8522-CC45759FDF44}"/>
              </a:ext>
            </a:extLst>
          </p:cNvPr>
          <p:cNvCxnSpPr/>
          <p:nvPr/>
        </p:nvCxnSpPr>
        <p:spPr>
          <a:xfrm>
            <a:off x="1378094" y="5759532"/>
            <a:ext cx="929737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19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89CA2-6701-6926-E9BF-EA2345E8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368410-818E-85B6-090A-1398E6C1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967-18C3-B04C-AAEA-D749B8D6B935}" type="datetimeFigureOut">
              <a:rPr lang="es-CR" smtClean="0"/>
              <a:t>5/5/2026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64CD5A-DAF5-093E-3899-FF8774D4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78DB2D-4F16-F8EB-381A-A282EE26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F64E-86CC-2649-AE6A-9B714BC1C47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74740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967-18C3-B04C-AAEA-D749B8D6B935}" type="datetimeFigureOut">
              <a:rPr lang="es-CR" smtClean="0"/>
              <a:t>5/5/2026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F64E-86CC-2649-AE6A-9B714BC1C47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84329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967-18C3-B04C-AAEA-D749B8D6B935}" type="datetimeFigureOut">
              <a:rPr lang="es-CR" smtClean="0"/>
              <a:t>5/5/2026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F64E-86CC-2649-AE6A-9B714BC1C47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22162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3492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53408A7-D426-5DA8-4992-60B45F841E58}"/>
              </a:ext>
            </a:extLst>
          </p:cNvPr>
          <p:cNvSpPr/>
          <p:nvPr userDrawn="1"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92B813-2982-CCCE-0500-4D711B0F11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6BE54D-EE23-3111-6FE2-381FAB895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BDDCD358-B9F9-E86A-2DD7-33289B45B4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76E4D36F-55BA-29DB-4A90-511717F200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7669" y="2052182"/>
            <a:ext cx="6316662" cy="16663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TÍTULO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9B2BE-BCC7-B024-4AD7-FDB273A000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7669" y="3818461"/>
            <a:ext cx="6369050" cy="804339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31923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66393F-298C-1A3B-4920-2AB604C6720D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FFAA301-45AF-45BD-3259-60DCB8EB3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7CAF8A3-8156-DE34-6235-A44C7E9E4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4" name="Marcador de posición de imagen 17">
            <a:extLst>
              <a:ext uri="{FF2B5EF4-FFF2-40B4-BE49-F238E27FC236}">
                <a16:creationId xmlns:a16="http://schemas.microsoft.com/office/drawing/2014/main" id="{F94F9C5B-116E-2101-D8EF-D9A171979B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F501871B-6D67-E557-25FF-B8722F4C10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712230"/>
            <a:ext cx="5927342" cy="49805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IMAGEN</a:t>
            </a:r>
          </a:p>
        </p:txBody>
      </p:sp>
      <p:sp>
        <p:nvSpPr>
          <p:cNvPr id="23" name="Marcador de texto 23">
            <a:extLst>
              <a:ext uri="{FF2B5EF4-FFF2-40B4-BE49-F238E27FC236}">
                <a16:creationId xmlns:a16="http://schemas.microsoft.com/office/drawing/2014/main" id="{E28EB782-8C0F-67E7-359C-326FD13A24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1507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" name="Título 21">
            <a:extLst>
              <a:ext uri="{FF2B5EF4-FFF2-40B4-BE49-F238E27FC236}">
                <a16:creationId xmlns:a16="http://schemas.microsoft.com/office/drawing/2014/main" id="{92F2DDA0-B0A1-89A0-8B23-8C10C67FC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1507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2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53408A7-D426-5DA8-4992-60B45F841E58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92B813-2982-CCCE-0500-4D711B0F1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6BE54D-EE23-3111-6FE2-381FAB89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BDDCD358-B9F9-E86A-2DD7-33289B45B4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76E4D36F-55BA-29DB-4A90-511717F200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7669" y="2052182"/>
            <a:ext cx="6316662" cy="16663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TÍTULO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9B2BE-BCC7-B024-4AD7-FDB273A000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7669" y="3818461"/>
            <a:ext cx="6369050" cy="804339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Subtítulo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E170370-B109-4B85-1ACB-9351A697CA6A}"/>
              </a:ext>
            </a:extLst>
          </p:cNvPr>
          <p:cNvSpPr/>
          <p:nvPr userDrawn="1"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11679C-854F-C7ED-D17F-719B85F64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BA5A55-198C-F04E-73E0-93FF240F9C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2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53408A7-D426-5DA8-4992-60B45F841E58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92B813-2982-CCCE-0500-4D711B0F1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6BE54D-EE23-3111-6FE2-381FAB89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BDDCD358-B9F9-E86A-2DD7-33289B45B4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76E4D36F-55BA-29DB-4A90-511717F200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7669" y="621177"/>
            <a:ext cx="6316662" cy="12879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INTRODUCCIÓN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4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291DFC8-10E6-64F9-7197-C7065E3B7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C6DBFB-D7C9-F116-8A31-628E9745E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8" name="Marcador de posición de imagen 17">
            <a:extLst>
              <a:ext uri="{FF2B5EF4-FFF2-40B4-BE49-F238E27FC236}">
                <a16:creationId xmlns:a16="http://schemas.microsoft.com/office/drawing/2014/main" id="{B4DDBDE4-DE8E-6AA4-4F20-0813D5B4BF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3" name="Título 21">
            <a:extLst>
              <a:ext uri="{FF2B5EF4-FFF2-40B4-BE49-F238E27FC236}">
                <a16:creationId xmlns:a16="http://schemas.microsoft.com/office/drawing/2014/main" id="{86614937-BA66-941E-0D43-B96292FAB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696" y="467625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4" name="Marcador de texto 23">
            <a:extLst>
              <a:ext uri="{FF2B5EF4-FFF2-40B4-BE49-F238E27FC236}">
                <a16:creationId xmlns:a16="http://schemas.microsoft.com/office/drawing/2014/main" id="{9350FABF-E68C-77AF-DE89-BE996996F0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696" y="2552129"/>
            <a:ext cx="10158608" cy="31847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DF0685F-725B-5E3A-73FC-ED1E3D03D21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1DBC654-9E4B-6060-9A54-834026359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B0800E8-8201-8E0A-AC07-1973CD143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3" name="Marcador de posición de imagen 17">
            <a:extLst>
              <a:ext uri="{FF2B5EF4-FFF2-40B4-BE49-F238E27FC236}">
                <a16:creationId xmlns:a16="http://schemas.microsoft.com/office/drawing/2014/main" id="{EA3DC657-BA87-3FB2-B5AF-E374DA7847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2" name="Título 21">
            <a:extLst>
              <a:ext uri="{FF2B5EF4-FFF2-40B4-BE49-F238E27FC236}">
                <a16:creationId xmlns:a16="http://schemas.microsoft.com/office/drawing/2014/main" id="{AD7377EC-5E83-6645-2DEF-CAD22E57AF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5456" y="1049516"/>
            <a:ext cx="5784845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25B2C443-2845-E51E-C8C5-F84891257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5858" y="2591233"/>
            <a:ext cx="5784444" cy="25066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897BE5-3ACD-365F-F458-DEA4DF5B09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6261" y="0"/>
            <a:ext cx="4505739" cy="5943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80C3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287517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6A7E1DC-92B0-4F4F-F87B-E6210C96E15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F0A753-7B02-F41D-8A65-FCC7FFCE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8762A-1341-8C52-016E-D7150948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1197456B-DFBF-69DA-40C5-22348729FE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4" name="Título 21">
            <a:extLst>
              <a:ext uri="{FF2B5EF4-FFF2-40B4-BE49-F238E27FC236}">
                <a16:creationId xmlns:a16="http://schemas.microsoft.com/office/drawing/2014/main" id="{33E07470-962F-3471-A915-90668DDA6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632" y="331873"/>
            <a:ext cx="6596737" cy="1325563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5" name="Marcador de texto 23">
            <a:extLst>
              <a:ext uri="{FF2B5EF4-FFF2-40B4-BE49-F238E27FC236}">
                <a16:creationId xmlns:a16="http://schemas.microsoft.com/office/drawing/2014/main" id="{457F300D-A671-5721-2D58-0B627181F9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073" y="1989309"/>
            <a:ext cx="8395854" cy="3399120"/>
          </a:xfrm>
        </p:spPr>
        <p:txBody>
          <a:bodyPr>
            <a:normAutofit/>
          </a:bodyPr>
          <a:lstStyle>
            <a:lvl1pPr marL="285750" indent="-285750">
              <a:buClr>
                <a:srgbClr val="C3C316"/>
              </a:buClr>
              <a:buFont typeface="Arial" panose="020B0604020202020204" pitchFamily="34" charset="0"/>
              <a:buChar char="•"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5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224006A-6F93-7F8B-C9ED-0D610110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24B197-6695-CE70-6A92-A7E84CAE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9FC47B-0F43-F4CD-5D0F-B77A27785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50967-18C3-B04C-AAEA-D749B8D6B935}" type="datetimeFigureOut">
              <a:rPr lang="es-CR" smtClean="0"/>
              <a:t>5/5/2026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98C03E-5E27-C634-9CE5-FE0E75F64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7BF423-0FF1-1238-414C-36260CDB0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F64E-86CC-2649-AE6A-9B714BC1C47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2841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  <p:sldLayoutId id="2147483678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hyperlink" Target="https://www.imprentanacional.go.cr/buscador/?idsubsitio=678" TargetMode="External"/><Relationship Id="rId4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0"/>
          <p:cNvSpPr/>
          <p:nvPr/>
        </p:nvSpPr>
        <p:spPr>
          <a:xfrm>
            <a:off x="-130594" y="3530905"/>
            <a:ext cx="12833684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5500" dirty="0" err="1" smtClean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Aprendiendo</a:t>
            </a:r>
            <a:r>
              <a:rPr lang="en-US" sz="5500" dirty="0" smtClean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 a registrar </a:t>
            </a:r>
            <a:r>
              <a:rPr lang="en-US" sz="5500" dirty="0" err="1" smtClean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tu</a:t>
            </a:r>
            <a:r>
              <a:rPr lang="en-US" sz="5500" dirty="0" smtClean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 </a:t>
            </a:r>
            <a:r>
              <a:rPr lang="en-US" sz="5500" dirty="0" err="1" smtClean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marca</a:t>
            </a:r>
            <a:endParaRPr lang="en-US" sz="5500" dirty="0" smtClean="0">
              <a:solidFill>
                <a:srgbClr val="1B1B27"/>
              </a:solidFill>
              <a:latin typeface="Alexandria" pitchFamily="34" charset="0"/>
              <a:ea typeface="Alexandria" pitchFamily="34" charset="-122"/>
              <a:cs typeface="Alexandria" pitchFamily="34" charset="-120"/>
            </a:endParaRPr>
          </a:p>
          <a:p>
            <a:pPr algn="ctr"/>
            <a:r>
              <a:rPr lang="es-ES_tradnl" sz="4000" dirty="0" smtClean="0"/>
              <a:t>¿</a:t>
            </a:r>
            <a:r>
              <a:rPr lang="es-ES_tradnl" sz="4000" dirty="0"/>
              <a:t>Está preparado su negocio?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65" y="1081695"/>
            <a:ext cx="3015763" cy="169165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2682D0B-5487-472C-BC11-AEAC01DE1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862" y="1285078"/>
            <a:ext cx="1381143" cy="138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6">
            <a:extLst>
              <a:ext uri="{FF2B5EF4-FFF2-40B4-BE49-F238E27FC236}">
                <a16:creationId xmlns:a16="http://schemas.microsoft.com/office/drawing/2014/main" id="{28D9CDA7-0BA1-A96D-91D8-B99E63873DF4}"/>
              </a:ext>
            </a:extLst>
          </p:cNvPr>
          <p:cNvSpPr txBox="1">
            <a:spLocks/>
          </p:cNvSpPr>
          <p:nvPr/>
        </p:nvSpPr>
        <p:spPr>
          <a:xfrm>
            <a:off x="3523528" y="1050518"/>
            <a:ext cx="5283289" cy="734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 smtClean="0">
                <a:latin typeface="Alexandria" panose="020B0604020202020204" charset="-78"/>
                <a:cs typeface="Alexandria" panose="020B0604020202020204" charset="-78"/>
              </a:rPr>
              <a:t>Clasificación de Niza</a:t>
            </a:r>
            <a:endParaRPr lang="es-ES_tradnl" sz="4000" b="1" dirty="0"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87" y="1842456"/>
            <a:ext cx="7777162" cy="41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75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F06A1DF-0D73-82F1-C566-E845FDB5844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880D8703-3537-CC02-F379-AE1F9BE2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32" y="1274881"/>
            <a:ext cx="6596737" cy="1325563"/>
          </a:xfrm>
        </p:spPr>
        <p:txBody>
          <a:bodyPr/>
          <a:lstStyle/>
          <a:p>
            <a:r>
              <a:rPr lang="es-ES_tradnl" sz="4000" dirty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Tipos de marcas</a:t>
            </a:r>
          </a:p>
        </p:txBody>
      </p:sp>
      <p:pic>
        <p:nvPicPr>
          <p:cNvPr id="3" name="Picture 2" descr="Find Your Nearest Nike Store. Nike.com TR">
            <a:extLst>
              <a:ext uri="{FF2B5EF4-FFF2-40B4-BE49-F238E27FC236}">
                <a16:creationId xmlns:a16="http://schemas.microsoft.com/office/drawing/2014/main" id="{957859D8-8620-6F0F-4373-57BFFAB76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17" y="2089817"/>
            <a:ext cx="321733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ichelin – Logos Download">
            <a:extLst>
              <a:ext uri="{FF2B5EF4-FFF2-40B4-BE49-F238E27FC236}">
                <a16:creationId xmlns:a16="http://schemas.microsoft.com/office/drawing/2014/main" id="{62D842FC-AC7A-D4F3-2211-7356B7B6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2262" y="2950328"/>
            <a:ext cx="3426704" cy="15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7BDBEA-46A8-D075-5D67-A3BC448B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5735" y="3201521"/>
            <a:ext cx="3426704" cy="7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6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942507"/>
            <a:ext cx="9035825" cy="1325563"/>
          </a:xfrm>
        </p:spPr>
        <p:txBody>
          <a:bodyPr/>
          <a:lstStyle/>
          <a:p>
            <a:pPr algn="ctr"/>
            <a:r>
              <a:rPr lang="es" sz="2000" dirty="0">
                <a:solidFill>
                  <a:schemeClr val="tx1"/>
                </a:solidFill>
                <a:latin typeface="Alexandria" panose="020B0604020202020204" charset="-78"/>
                <a:ea typeface="+mn-ea"/>
                <a:cs typeface="Alexandria" panose="020B0604020202020204" charset="-78"/>
              </a:rPr>
              <a:t>Más allá de las marcas tradicionales:</a:t>
            </a:r>
            <a:r>
              <a:rPr lang="es" sz="2000" b="1" dirty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s" sz="2000" b="1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/>
            </a:r>
            <a:br>
              <a:rPr lang="es" sz="2000" b="1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Olfativas</a:t>
            </a:r>
            <a:r>
              <a:rPr lang="es" dirty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, tridimensionales y sonoras</a:t>
            </a:r>
            <a:endParaRPr lang="es-ES_tradnl" dirty="0">
              <a:solidFill>
                <a:schemeClr val="tx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D75AFFC-F69B-6040-B648-3831C40ED567}"/>
              </a:ext>
            </a:extLst>
          </p:cNvPr>
          <p:cNvGrpSpPr/>
          <p:nvPr/>
        </p:nvGrpSpPr>
        <p:grpSpPr>
          <a:xfrm>
            <a:off x="1653930" y="2277156"/>
            <a:ext cx="9304697" cy="3809324"/>
            <a:chOff x="415601" y="1536634"/>
            <a:chExt cx="11360800" cy="4652100"/>
          </a:xfrm>
        </p:grpSpPr>
        <p:pic>
          <p:nvPicPr>
            <p:cNvPr id="23" name="Google Shape;170;p31">
              <a:extLst>
                <a:ext uri="{FF2B5EF4-FFF2-40B4-BE49-F238E27FC236}">
                  <a16:creationId xmlns:a16="http://schemas.microsoft.com/office/drawing/2014/main" id="{7DA4DAAC-E1A1-4DAC-B881-AC7EE47425B3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70300" y="4536434"/>
              <a:ext cx="4406101" cy="165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71;p31">
              <a:extLst>
                <a:ext uri="{FF2B5EF4-FFF2-40B4-BE49-F238E27FC236}">
                  <a16:creationId xmlns:a16="http://schemas.microsoft.com/office/drawing/2014/main" id="{B3D86496-4461-CA68-A20F-5E62292DF48E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49351" y="1872733"/>
              <a:ext cx="3048000" cy="236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72;p31">
              <a:extLst>
                <a:ext uri="{FF2B5EF4-FFF2-40B4-BE49-F238E27FC236}">
                  <a16:creationId xmlns:a16="http://schemas.microsoft.com/office/drawing/2014/main" id="{98521C0B-6B12-2997-7891-C3EB3B156696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5601" y="1536634"/>
              <a:ext cx="4490767" cy="2049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73;p31">
              <a:extLst>
                <a:ext uri="{FF2B5EF4-FFF2-40B4-BE49-F238E27FC236}">
                  <a16:creationId xmlns:a16="http://schemas.microsoft.com/office/drawing/2014/main" id="{F811E9B4-5503-80C3-88B5-AE34C2B038AB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09233" y="2294518"/>
              <a:ext cx="2413000" cy="379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74;p31">
              <a:extLst>
                <a:ext uri="{FF2B5EF4-FFF2-40B4-BE49-F238E27FC236}">
                  <a16:creationId xmlns:a16="http://schemas.microsoft.com/office/drawing/2014/main" id="{CE8572B7-F8A0-2D9C-FF35-B9F91DFB1CEF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1137" y="3918069"/>
              <a:ext cx="1857001" cy="217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3988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485291"/>
            <a:ext cx="9035825" cy="132556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¿S</a:t>
            </a:r>
            <a:r>
              <a:rPr lang="es-ES_tradnl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e acuerdan?</a:t>
            </a:r>
            <a:endParaRPr lang="es-ES_tradnl" sz="4000" dirty="0">
              <a:solidFill>
                <a:schemeClr val="tx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5B6C041-1734-303C-F7B8-80FC599B2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25" y="1513827"/>
            <a:ext cx="7342793" cy="46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6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613883"/>
            <a:ext cx="9035825" cy="132556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¿</a:t>
            </a:r>
            <a:r>
              <a:rPr lang="en-US" sz="4000" dirty="0" err="1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Patente</a:t>
            </a:r>
            <a:r>
              <a:rPr lang="en-US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 del </a:t>
            </a:r>
            <a:r>
              <a:rPr lang="en-US" sz="4000" dirty="0" err="1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Chifrijo</a:t>
            </a:r>
            <a:r>
              <a:rPr lang="es-ES_tradnl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?, </a:t>
            </a:r>
            <a:r>
              <a:rPr lang="en-US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¿</a:t>
            </a:r>
            <a:r>
              <a:rPr lang="en-US" sz="4000" dirty="0" err="1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Porqu</a:t>
            </a:r>
            <a:r>
              <a:rPr lang="en-US" sz="4000" dirty="0" err="1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é</a:t>
            </a:r>
            <a:r>
              <a:rPr lang="en-US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 no</a:t>
            </a:r>
            <a:r>
              <a:rPr lang="es-ES_tradnl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? </a:t>
            </a:r>
            <a:endParaRPr lang="es-ES_tradnl" sz="4000" dirty="0">
              <a:solidFill>
                <a:schemeClr val="tx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0E4DB6-1921-C796-5F37-8F63A1F98F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79" r="6036"/>
          <a:stretch>
            <a:fillRect/>
          </a:stretch>
        </p:blipFill>
        <p:spPr>
          <a:xfrm rot="16200000">
            <a:off x="3843128" y="1584906"/>
            <a:ext cx="4505744" cy="4957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36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613883"/>
            <a:ext cx="9035825" cy="1325563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Prohibiciones</a:t>
            </a:r>
            <a:endParaRPr lang="es-ES_tradnl" sz="4000" dirty="0">
              <a:solidFill>
                <a:schemeClr val="tx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51108D0A-DBF8-375C-A44A-05C4BCBE67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6865" y="2105932"/>
            <a:ext cx="5788820" cy="444273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Inadmisibles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por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derechos de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terceros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lvl="1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Cuando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existe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previamente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inscrita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una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marca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con las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mismas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características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que las que se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esta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solicitando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>
              <a:spcBef>
                <a:spcPts val="1000"/>
              </a:spcBef>
              <a:buSzPct val="80000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Inadmisibles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por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razones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intrínsecas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lvl="1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Solicitudes de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marcas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que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atentan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contra la moral, el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orden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público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o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utilizan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un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símbolo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patrio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7" y="2600335"/>
            <a:ext cx="49053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8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613883"/>
            <a:ext cx="9035825" cy="1325563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Criterios de similitud</a:t>
            </a:r>
            <a:endParaRPr lang="es-ES_tradnl" sz="4000" dirty="0">
              <a:solidFill>
                <a:schemeClr val="tx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graphicFrame>
        <p:nvGraphicFramePr>
          <p:cNvPr id="8" name="Marcador de texto 2">
            <a:extLst>
              <a:ext uri="{FF2B5EF4-FFF2-40B4-BE49-F238E27FC236}">
                <a16:creationId xmlns:a16="http://schemas.microsoft.com/office/drawing/2014/main" id="{79CD8339-60CF-F01C-12DB-D5502A04FE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618567"/>
              </p:ext>
            </p:extLst>
          </p:nvPr>
        </p:nvGraphicFramePr>
        <p:xfrm>
          <a:off x="500063" y="1664962"/>
          <a:ext cx="11188323" cy="469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3622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a libre 21">
            <a:extLst>
              <a:ext uri="{FF2B5EF4-FFF2-40B4-BE49-F238E27FC236}">
                <a16:creationId xmlns:a16="http://schemas.microsoft.com/office/drawing/2014/main" id="{EE22292F-0429-EEAE-1621-6F3877C5FE9A}"/>
              </a:ext>
            </a:extLst>
          </p:cNvPr>
          <p:cNvSpPr/>
          <p:nvPr/>
        </p:nvSpPr>
        <p:spPr>
          <a:xfrm rot="10800000" flipH="1">
            <a:off x="8127013" y="4710234"/>
            <a:ext cx="1817620" cy="20138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9AAAF0AA-FAE3-5AE9-1D7C-0531D2CD635B}"/>
              </a:ext>
            </a:extLst>
          </p:cNvPr>
          <p:cNvSpPr/>
          <p:nvPr/>
        </p:nvSpPr>
        <p:spPr>
          <a:xfrm rot="10800000">
            <a:off x="9944633" y="4710234"/>
            <a:ext cx="2060278" cy="2061739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1779AA1-9C34-1BB9-98FC-D99554B4AC54}"/>
              </a:ext>
            </a:extLst>
          </p:cNvPr>
          <p:cNvSpPr/>
          <p:nvPr/>
        </p:nvSpPr>
        <p:spPr>
          <a:xfrm>
            <a:off x="0" y="5808484"/>
            <a:ext cx="12192000" cy="106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B56AC13-CA7A-8E29-A398-4754CD59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31" y="2706866"/>
            <a:ext cx="5784845" cy="1325563"/>
          </a:xfrm>
        </p:spPr>
        <p:txBody>
          <a:bodyPr/>
          <a:lstStyle/>
          <a:p>
            <a:r>
              <a:rPr lang="es-ES_tradnl" sz="6000" dirty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Patentes de invención</a:t>
            </a:r>
          </a:p>
        </p:txBody>
      </p:sp>
      <p:pic>
        <p:nvPicPr>
          <p:cNvPr id="2" name="Picture 5" descr="La palabra &quot;brainstorming&quot; grabada en metal">
            <a:extLst>
              <a:ext uri="{FF2B5EF4-FFF2-40B4-BE49-F238E27FC236}">
                <a16:creationId xmlns:a16="http://schemas.microsoft.com/office/drawing/2014/main" id="{E51A036E-22C4-CA83-6225-DCB617A4B6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</a:blip>
          <a:srcRect l="27581" r="3650" b="-2"/>
          <a:stretch/>
        </p:blipFill>
        <p:spPr>
          <a:xfrm>
            <a:off x="6207956" y="565420"/>
            <a:ext cx="5984044" cy="5808485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9401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942507"/>
            <a:ext cx="9035825" cy="1325563"/>
          </a:xfrm>
        </p:spPr>
        <p:txBody>
          <a:bodyPr/>
          <a:lstStyle/>
          <a:p>
            <a:pPr algn="ctr"/>
            <a:r>
              <a:rPr lang="es-ES_tradnl" sz="4000" dirty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Patentes de invención</a:t>
            </a:r>
            <a:endParaRPr lang="es-ES_tradnl" sz="4000" dirty="0">
              <a:solidFill>
                <a:schemeClr val="tx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7" name="Marcador de texto 12">
            <a:extLst>
              <a:ext uri="{FF2B5EF4-FFF2-40B4-BE49-F238E27FC236}">
                <a16:creationId xmlns:a16="http://schemas.microsoft.com/office/drawing/2014/main" id="{A09AF560-0922-8FA8-F97D-2304077392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39642" y="2342955"/>
            <a:ext cx="9046152" cy="365435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Documento técnico oficial que </a:t>
            </a:r>
            <a:r>
              <a:rPr lang="es-C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describe una  invención </a:t>
            </a: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y crea una situación jurídica mediante la  cual la invención sólo puede ser explotada por el  dueño o bajo su autorización (licencia).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R" sz="26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Se rige por la </a:t>
            </a:r>
            <a:r>
              <a:rPr lang="es-C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Ley </a:t>
            </a:r>
            <a:r>
              <a:rPr lang="es-CR" sz="2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N°</a:t>
            </a:r>
            <a:r>
              <a:rPr lang="es-C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. 6867, Ley de Patentes de Invención, Dibujos y Modelos  Industriales y Modelos de Utilidad</a:t>
            </a: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Una invención es una </a:t>
            </a:r>
            <a:r>
              <a:rPr lang="es-C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solución nueva </a:t>
            </a: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 un problema técnico.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Ej. Café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R" dirty="0"/>
              <a:t>Ej. Café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3413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456C8DB-DF0C-ED0C-D2AF-A9FC7EE64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7554" y="2497770"/>
            <a:ext cx="5319713" cy="3445830"/>
          </a:xfrm>
        </p:spPr>
        <p:txBody>
          <a:bodyPr/>
          <a:lstStyle/>
          <a:p>
            <a:endParaRPr lang="en-US" dirty="0"/>
          </a:p>
          <a:p>
            <a:r>
              <a:rPr lang="en-US" sz="2400" dirty="0">
                <a:latin typeface="Alexandria" panose="020B0604020202020204" charset="-78"/>
                <a:cs typeface="Alexandria" panose="020B0604020202020204" charset="-78"/>
              </a:rPr>
              <a:t>¿Un </a:t>
            </a:r>
            <a:r>
              <a:rPr lang="en-US" sz="2400" dirty="0" err="1">
                <a:latin typeface="Alexandria" panose="020B0604020202020204" charset="-78"/>
                <a:cs typeface="Alexandria" panose="020B0604020202020204" charset="-78"/>
              </a:rPr>
              <a:t>lápiz</a:t>
            </a:r>
            <a:r>
              <a:rPr lang="en-US" sz="2400" dirty="0">
                <a:latin typeface="Alexandria" panose="020B0604020202020204" charset="-78"/>
                <a:cs typeface="Alexandria" panose="020B0604020202020204" charset="-78"/>
              </a:rPr>
              <a:t> con </a:t>
            </a:r>
            <a:r>
              <a:rPr lang="en-US" sz="2400" dirty="0" err="1">
                <a:latin typeface="Alexandria" panose="020B0604020202020204" charset="-78"/>
                <a:cs typeface="Alexandria" panose="020B0604020202020204" charset="-78"/>
              </a:rPr>
              <a:t>semillas</a:t>
            </a:r>
            <a:r>
              <a:rPr lang="en-US" sz="2400" dirty="0">
                <a:latin typeface="Alexandria" panose="020B0604020202020204" charset="-78"/>
                <a:cs typeface="Alexandria" panose="020B0604020202020204" charset="-78"/>
              </a:rPr>
              <a:t>…?</a:t>
            </a:r>
          </a:p>
          <a:p>
            <a:endParaRPr lang="en-US" sz="2400" dirty="0">
              <a:latin typeface="Alexandria" panose="020B0604020202020204" charset="-78"/>
              <a:cs typeface="Alexandria" panose="020B0604020202020204" charset="-78"/>
            </a:endParaRPr>
          </a:p>
          <a:p>
            <a:r>
              <a:rPr lang="en-US" sz="2400" dirty="0">
                <a:latin typeface="Alexandria" panose="020B0604020202020204" charset="-78"/>
                <a:cs typeface="Alexandria" panose="020B0604020202020204" charset="-78"/>
              </a:rPr>
              <a:t>Google Patents</a:t>
            </a:r>
          </a:p>
          <a:p>
            <a:endParaRPr lang="en-US" sz="2400" dirty="0">
              <a:latin typeface="Alexandria" panose="020B0604020202020204" charset="-78"/>
              <a:cs typeface="Alexandria" panose="020B0604020202020204" charset="-78"/>
            </a:endParaRPr>
          </a:p>
          <a:p>
            <a:r>
              <a:rPr lang="en-US" sz="2400" dirty="0" err="1">
                <a:latin typeface="Alexandria" panose="020B0604020202020204" charset="-78"/>
                <a:cs typeface="Alexandria" panose="020B0604020202020204" charset="-78"/>
              </a:rPr>
              <a:t>Pista</a:t>
            </a:r>
            <a:r>
              <a:rPr lang="en-US" sz="2400" dirty="0">
                <a:latin typeface="Alexandria" panose="020B0604020202020204" charset="-78"/>
                <a:cs typeface="Alexandria" panose="020B0604020202020204" charset="-78"/>
              </a:rPr>
              <a:t>: Plant producing writing instrument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Marcador de posición de imagen 5">
            <a:extLst>
              <a:ext uri="{FF2B5EF4-FFF2-40B4-BE49-F238E27FC236}">
                <a16:creationId xmlns:a16="http://schemas.microsoft.com/office/drawing/2014/main" id="{84A7DE36-4460-C894-9A27-F923F421444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8187" r="16605" b="2"/>
          <a:stretch/>
        </p:blipFill>
        <p:spPr>
          <a:xfrm>
            <a:off x="1171576" y="1557341"/>
            <a:ext cx="4501442" cy="4952907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942507"/>
            <a:ext cx="9035825" cy="1325563"/>
          </a:xfrm>
        </p:spPr>
        <p:txBody>
          <a:bodyPr/>
          <a:lstStyle/>
          <a:p>
            <a:pPr algn="ctr"/>
            <a:r>
              <a:rPr lang="es-CR" sz="4000" dirty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Las patentes no son cosa </a:t>
            </a:r>
            <a:r>
              <a:rPr lang="es-CR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/>
            </a:r>
            <a:br>
              <a:rPr lang="es-CR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-CR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   del </a:t>
            </a:r>
            <a:r>
              <a:rPr lang="es-CR" sz="4000" dirty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otro mundo…</a:t>
            </a:r>
            <a:endParaRPr lang="es-ES_tradnl" sz="4000" dirty="0">
              <a:solidFill>
                <a:schemeClr val="tx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217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5A457-5CBD-D85A-621D-DCE83F1F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674" y="1575965"/>
            <a:ext cx="4972665" cy="2948346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/>
            </a:r>
            <a:b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b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Abogado,  graduado de la Universidad de Costa Rica (UCR). </a:t>
            </a:r>
            <a:b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Cuenta </a:t>
            </a:r>
            <a: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con una maestría en Propiedad Intelectual</a:t>
            </a:r>
            <a: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  <a:b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Asesor </a:t>
            </a:r>
            <a: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en propiedad intelectual en el Tecnológico de Costa Rica (TEC) y como gestor de cooperación de proyectos. </a:t>
            </a:r>
            <a:b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Además</a:t>
            </a:r>
            <a: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, ejerce como abogado independiente y es facilitador en Modifica.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/>
            </a:r>
            <a:b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</a:b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18" y="1042988"/>
            <a:ext cx="3743925" cy="45239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30585" y="5581186"/>
            <a:ext cx="2706190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Pablo Bonilla</a:t>
            </a:r>
            <a:endParaRPr lang="en-US" sz="31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6" name="Shape 3"/>
          <p:cNvSpPr/>
          <p:nvPr/>
        </p:nvSpPr>
        <p:spPr>
          <a:xfrm>
            <a:off x="5961497" y="1688684"/>
            <a:ext cx="87313" cy="8731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7" name="Shape 3"/>
          <p:cNvSpPr/>
          <p:nvPr/>
        </p:nvSpPr>
        <p:spPr>
          <a:xfrm>
            <a:off x="5961497" y="2312572"/>
            <a:ext cx="87313" cy="8731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8" name="Shape 3"/>
          <p:cNvSpPr/>
          <p:nvPr/>
        </p:nvSpPr>
        <p:spPr>
          <a:xfrm>
            <a:off x="5961497" y="2936460"/>
            <a:ext cx="87313" cy="8731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9" name="Shape 3"/>
          <p:cNvSpPr/>
          <p:nvPr/>
        </p:nvSpPr>
        <p:spPr>
          <a:xfrm>
            <a:off x="5961497" y="4274715"/>
            <a:ext cx="87313" cy="8731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713899"/>
            <a:ext cx="9035825" cy="1325563"/>
          </a:xfrm>
        </p:spPr>
        <p:txBody>
          <a:bodyPr/>
          <a:lstStyle/>
          <a:p>
            <a:pPr algn="ctr"/>
            <a:r>
              <a:rPr lang="es-CR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Modelos de utilidad</a:t>
            </a:r>
            <a:endParaRPr lang="es-ES_tradnl" sz="4000" dirty="0">
              <a:solidFill>
                <a:schemeClr val="tx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9D9C4FB-CB8B-FD35-A1FB-715CE375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506" y="1821406"/>
            <a:ext cx="8957684" cy="45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63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" y="728663"/>
            <a:ext cx="12192000" cy="53149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2723356"/>
            <a:ext cx="9035825" cy="1325563"/>
          </a:xfrm>
        </p:spPr>
        <p:txBody>
          <a:bodyPr>
            <a:normAutofit/>
          </a:bodyPr>
          <a:lstStyle/>
          <a:p>
            <a:pPr algn="ctr"/>
            <a:r>
              <a:rPr lang="es-CR" sz="7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Preguntas</a:t>
            </a:r>
            <a:endParaRPr lang="es-ES_tradnl" sz="72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861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a libre 21">
            <a:extLst>
              <a:ext uri="{FF2B5EF4-FFF2-40B4-BE49-F238E27FC236}">
                <a16:creationId xmlns:a16="http://schemas.microsoft.com/office/drawing/2014/main" id="{EE22292F-0429-EEAE-1621-6F3877C5FE9A}"/>
              </a:ext>
            </a:extLst>
          </p:cNvPr>
          <p:cNvSpPr/>
          <p:nvPr/>
        </p:nvSpPr>
        <p:spPr>
          <a:xfrm rot="10800000" flipH="1">
            <a:off x="8127013" y="4710234"/>
            <a:ext cx="1817620" cy="20138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9AAAF0AA-FAE3-5AE9-1D7C-0531D2CD635B}"/>
              </a:ext>
            </a:extLst>
          </p:cNvPr>
          <p:cNvSpPr/>
          <p:nvPr/>
        </p:nvSpPr>
        <p:spPr>
          <a:xfrm rot="10800000">
            <a:off x="9944633" y="4710234"/>
            <a:ext cx="2060278" cy="2061739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1779AA1-9C34-1BB9-98FC-D99554B4AC54}"/>
              </a:ext>
            </a:extLst>
          </p:cNvPr>
          <p:cNvSpPr/>
          <p:nvPr/>
        </p:nvSpPr>
        <p:spPr>
          <a:xfrm>
            <a:off x="0" y="5808484"/>
            <a:ext cx="12192000" cy="106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B56AC13-CA7A-8E29-A398-4754CD59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341" y="2649060"/>
            <a:ext cx="5784845" cy="1325563"/>
          </a:xfrm>
        </p:spPr>
        <p:txBody>
          <a:bodyPr/>
          <a:lstStyle/>
          <a:p>
            <a:r>
              <a:rPr lang="es-ES_tradnl" sz="4000" dirty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Derecho de autor</a:t>
            </a:r>
          </a:p>
        </p:txBody>
      </p:sp>
      <p:pic>
        <p:nvPicPr>
          <p:cNvPr id="3" name="Picture 2" descr="Leonardo Da Vinci kimdir? Kısaca hayatı, eserleri, icatları ve tabloları  hakkında bilgi">
            <a:extLst>
              <a:ext uri="{FF2B5EF4-FFF2-40B4-BE49-F238E27FC236}">
                <a16:creationId xmlns:a16="http://schemas.microsoft.com/office/drawing/2014/main" id="{5C8031DA-D3BB-C7B6-1E30-874006862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8" t="9091" r="10781"/>
          <a:stretch/>
        </p:blipFill>
        <p:spPr bwMode="auto">
          <a:xfrm>
            <a:off x="5482222" y="539663"/>
            <a:ext cx="6709778" cy="5808485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89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713899"/>
            <a:ext cx="9035825" cy="1325563"/>
          </a:xfrm>
        </p:spPr>
        <p:txBody>
          <a:bodyPr/>
          <a:lstStyle/>
          <a:p>
            <a:pPr algn="ctr"/>
            <a:r>
              <a:rPr lang="es-CR" sz="4000" dirty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El dibujo que acabamos de hacer posee derechos de autor</a:t>
            </a:r>
            <a:endParaRPr lang="es-ES_tradnl" sz="4000" dirty="0">
              <a:solidFill>
                <a:schemeClr val="tx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83911C5-169E-3C7F-8418-5CE802BF2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9"/>
          <a:stretch/>
        </p:blipFill>
        <p:spPr>
          <a:xfrm>
            <a:off x="2100960" y="2196630"/>
            <a:ext cx="7990080" cy="475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58" y="628171"/>
            <a:ext cx="9815512" cy="1325563"/>
          </a:xfrm>
        </p:spPr>
        <p:txBody>
          <a:bodyPr/>
          <a:lstStyle/>
          <a:p>
            <a:pPr algn="ctr"/>
            <a:r>
              <a:rPr lang="es-CR" sz="4000" dirty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Derecho moral y </a:t>
            </a:r>
            <a:r>
              <a:rPr lang="es-CR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derecho patrimonial</a:t>
            </a:r>
            <a:endParaRPr lang="es-ES_tradnl" sz="4000" dirty="0">
              <a:solidFill>
                <a:schemeClr val="tx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9446A8C4-6096-13B4-6218-9C10B8539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840" y="1655861"/>
            <a:ext cx="8697471" cy="475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32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" y="728663"/>
            <a:ext cx="12192000" cy="53149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88" y="3189288"/>
            <a:ext cx="9035825" cy="1325563"/>
          </a:xfrm>
        </p:spPr>
        <p:txBody>
          <a:bodyPr>
            <a:normAutofit/>
          </a:bodyPr>
          <a:lstStyle/>
          <a:p>
            <a:pPr algn="ctr"/>
            <a:r>
              <a:rPr lang="es-CR" sz="45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Volvemos en XX minutos</a:t>
            </a:r>
            <a:endParaRPr lang="es-ES_tradnl" sz="45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 txBox="1">
            <a:spLocks/>
          </p:cNvSpPr>
          <p:nvPr/>
        </p:nvSpPr>
        <p:spPr>
          <a:xfrm>
            <a:off x="1578088" y="2117727"/>
            <a:ext cx="90358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7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Receso</a:t>
            </a:r>
            <a:endParaRPr lang="es-ES_tradnl" sz="72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8804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45" y="1037011"/>
            <a:ext cx="9815512" cy="1325563"/>
          </a:xfrm>
        </p:spPr>
        <p:txBody>
          <a:bodyPr/>
          <a:lstStyle/>
          <a:p>
            <a:pPr algn="ctr"/>
            <a:r>
              <a:rPr lang="es-CR" sz="4000" dirty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Derecho moral y </a:t>
            </a:r>
            <a:r>
              <a:rPr lang="es-CR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derecho patrimonial</a:t>
            </a:r>
            <a:endParaRPr lang="es-ES_tradnl" sz="4000" dirty="0">
              <a:solidFill>
                <a:schemeClr val="tx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7" name="Picture 2" descr="What is a Trademark?">
            <a:extLst>
              <a:ext uri="{FF2B5EF4-FFF2-40B4-BE49-F238E27FC236}">
                <a16:creationId xmlns:a16="http://schemas.microsoft.com/office/drawing/2014/main" id="{A229AE09-4D32-3E21-830B-94AC86DB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047" y="2163160"/>
            <a:ext cx="3856774" cy="385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1D8D2E4-A442-61E9-8205-725E6381FF6A}"/>
              </a:ext>
            </a:extLst>
          </p:cNvPr>
          <p:cNvSpPr txBox="1">
            <a:spLocks/>
          </p:cNvSpPr>
          <p:nvPr/>
        </p:nvSpPr>
        <p:spPr>
          <a:xfrm>
            <a:off x="5895977" y="2729376"/>
            <a:ext cx="4512988" cy="33179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Inscribir una marca</a:t>
            </a:r>
          </a:p>
          <a:p>
            <a:r>
              <a:rPr lang="es-C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Utilizar el formulario</a:t>
            </a:r>
          </a:p>
          <a:p>
            <a:r>
              <a:rPr lang="es-C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Se puede realizar: </a:t>
            </a:r>
          </a:p>
          <a:p>
            <a:pPr lvl="1"/>
            <a:r>
              <a:rPr lang="es-C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 mano </a:t>
            </a:r>
          </a:p>
          <a:p>
            <a:pPr lvl="1"/>
            <a:r>
              <a:rPr lang="es-C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En computadora</a:t>
            </a:r>
            <a:endParaRPr lang="es-CR" sz="27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0707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58" y="1276781"/>
            <a:ext cx="9815512" cy="132556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¿</a:t>
            </a:r>
            <a:r>
              <a:rPr lang="en-US" sz="4000" dirty="0" err="1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Qué</a:t>
            </a:r>
            <a:r>
              <a:rPr lang="en-US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debo</a:t>
            </a:r>
            <a:r>
              <a:rPr lang="en-US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 saber</a:t>
            </a:r>
            <a:r>
              <a:rPr lang="es-CR" sz="4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?</a:t>
            </a:r>
            <a:endParaRPr lang="en-US" sz="4000" dirty="0">
              <a:solidFill>
                <a:schemeClr val="tx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0A77109-94EA-0152-BA91-1C7C3C07A7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41136" y="2568415"/>
            <a:ext cx="6117215" cy="339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R" dirty="0"/>
          </a:p>
          <a:p>
            <a:r>
              <a:rPr lang="es-CR" sz="2400" dirty="0" smtClean="0">
                <a:latin typeface="Alexandria" panose="020B0604020202020204" charset="-78"/>
                <a:cs typeface="Alexandria" panose="020B0604020202020204" charset="-78"/>
              </a:rPr>
              <a:t>¿</a:t>
            </a:r>
            <a:r>
              <a:rPr lang="es-CR" sz="2400" dirty="0">
                <a:latin typeface="Alexandria" panose="020B0604020202020204" charset="-78"/>
                <a:cs typeface="Alexandria" panose="020B0604020202020204" charset="-78"/>
              </a:rPr>
              <a:t>Mi marca es original?</a:t>
            </a:r>
          </a:p>
          <a:p>
            <a:endParaRPr lang="es-CR" sz="2400" dirty="0">
              <a:latin typeface="Alexandria" panose="020B0604020202020204" charset="-78"/>
              <a:cs typeface="Alexandria" panose="020B0604020202020204" charset="-78"/>
            </a:endParaRPr>
          </a:p>
          <a:p>
            <a:r>
              <a:rPr lang="es-CR" sz="2400" dirty="0">
                <a:latin typeface="Alexandria" panose="020B0604020202020204" charset="-78"/>
                <a:cs typeface="Alexandria" panose="020B0604020202020204" charset="-78"/>
              </a:rPr>
              <a:t>¿Existen otras similares en el mercado?</a:t>
            </a:r>
          </a:p>
          <a:p>
            <a:endParaRPr lang="es-CR" sz="2400" dirty="0">
              <a:latin typeface="Alexandria" panose="020B0604020202020204" charset="-78"/>
              <a:cs typeface="Alexandria" panose="020B0604020202020204" charset="-78"/>
            </a:endParaRPr>
          </a:p>
          <a:p>
            <a:r>
              <a:rPr lang="es-CR" sz="2400" dirty="0">
                <a:latin typeface="Alexandria" panose="020B0604020202020204" charset="-78"/>
                <a:cs typeface="Alexandria" panose="020B0604020202020204" charset="-78"/>
              </a:rPr>
              <a:t>¿Mi marca genera confusión?</a:t>
            </a:r>
          </a:p>
        </p:txBody>
      </p:sp>
      <p:sp>
        <p:nvSpPr>
          <p:cNvPr id="7" name="Shape 3"/>
          <p:cNvSpPr/>
          <p:nvPr/>
        </p:nvSpPr>
        <p:spPr>
          <a:xfrm>
            <a:off x="3414570" y="3150989"/>
            <a:ext cx="87313" cy="8731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8" name="Shape 3"/>
          <p:cNvSpPr/>
          <p:nvPr/>
        </p:nvSpPr>
        <p:spPr>
          <a:xfrm>
            <a:off x="3414570" y="4065389"/>
            <a:ext cx="87313" cy="8731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9" name="Shape 3"/>
          <p:cNvSpPr/>
          <p:nvPr/>
        </p:nvSpPr>
        <p:spPr>
          <a:xfrm>
            <a:off x="3424095" y="4979789"/>
            <a:ext cx="87313" cy="8731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70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57DE39A-4C8B-002A-6F4F-C610FB587D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7945" y="2583748"/>
            <a:ext cx="4689330" cy="2695372"/>
          </a:xfrm>
        </p:spPr>
        <p:txBody>
          <a:bodyPr>
            <a:normAutofit/>
          </a:bodyPr>
          <a:lstStyle/>
          <a:p>
            <a:r>
              <a:rPr lang="en-US" dirty="0"/>
              <a:t>BASE MUNDIAL DE MARCAS</a:t>
            </a:r>
          </a:p>
          <a:p>
            <a:endParaRPr lang="en-US" dirty="0"/>
          </a:p>
          <a:p>
            <a:r>
              <a:rPr lang="en-US" dirty="0"/>
              <a:t>IMPRESINDIBLE BUSCAR AQUÍ ANTES DE INSCRIBIR.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C9C71A-8C09-66DD-5665-342896D2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45" y="994416"/>
            <a:ext cx="4414286" cy="1325563"/>
          </a:xfrm>
        </p:spPr>
        <p:txBody>
          <a:bodyPr anchor="ctr">
            <a:normAutofit/>
          </a:bodyPr>
          <a:lstStyle/>
          <a:p>
            <a:r>
              <a:rPr lang="es-CR" sz="2700" dirty="0"/>
              <a:t>Uso de bases de datos WIPO Global </a:t>
            </a:r>
            <a:r>
              <a:rPr lang="es-CR" sz="2700" dirty="0" err="1"/>
              <a:t>Database</a:t>
            </a:r>
            <a:endParaRPr lang="es-CR" sz="27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A6E4B4-7D2B-4836-6E37-E2BCE300D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701" y="6043501"/>
            <a:ext cx="1456649" cy="648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4581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BF2FD4-FF61-C841-E61D-589134A39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FE291D-C508-09E3-396D-055EEB2D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206" y="365125"/>
            <a:ext cx="9440594" cy="1325563"/>
          </a:xfrm>
        </p:spPr>
        <p:txBody>
          <a:bodyPr/>
          <a:lstStyle/>
          <a:p>
            <a:r>
              <a:rPr lang="es-CR" sz="3200" b="1" dirty="0">
                <a:solidFill>
                  <a:srgbClr val="00A0B1"/>
                </a:solidFill>
                <a:latin typeface="Montserrat" pitchFamily="2" charset="77"/>
              </a:rPr>
              <a:t>Base de datos de marca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8F31486-ABCB-A460-ADF6-EB34D21B1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1960" y="1788698"/>
            <a:ext cx="7468517" cy="3320512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83FF63A-5903-7EDF-6918-3ED4032CA603}"/>
              </a:ext>
            </a:extLst>
          </p:cNvPr>
          <p:cNvCxnSpPr/>
          <p:nvPr/>
        </p:nvCxnSpPr>
        <p:spPr>
          <a:xfrm flipH="1">
            <a:off x="2560320" y="5109210"/>
            <a:ext cx="1737360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7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2A160-EF26-29B5-A372-B24A20AC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71" y="666745"/>
            <a:ext cx="6952192" cy="1320800"/>
          </a:xfrm>
        </p:spPr>
        <p:txBody>
          <a:bodyPr>
            <a:noAutofit/>
          </a:bodyPr>
          <a:lstStyle/>
          <a:p>
            <a:r>
              <a:rPr lang="es-CR" sz="3400" b="1" dirty="0">
                <a:latin typeface="Alexandria" panose="020B0604020202020204" charset="-78"/>
                <a:cs typeface="Alexandria" panose="020B0604020202020204" charset="-78"/>
              </a:rPr>
              <a:t>¿Qué es </a:t>
            </a:r>
            <a:r>
              <a:rPr lang="es-CR" sz="3400" b="1" dirty="0" smtClean="0">
                <a:latin typeface="Alexandria" panose="020B0604020202020204" charset="-78"/>
                <a:cs typeface="Alexandria" panose="020B0604020202020204" charset="-78"/>
              </a:rPr>
              <a:t>Propiedad Intelectual</a:t>
            </a:r>
            <a:r>
              <a:rPr lang="es-CR" sz="3400" b="1" dirty="0">
                <a:latin typeface="Alexandria" panose="020B0604020202020204" charset="-78"/>
                <a:cs typeface="Alexandria" panose="020B0604020202020204" charset="-78"/>
              </a:rPr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7F49B1-9670-0851-B05A-A6C1D7A4C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371" y="1930400"/>
            <a:ext cx="5666317" cy="4062437"/>
          </a:xfrm>
        </p:spPr>
        <p:txBody>
          <a:bodyPr>
            <a:normAutofit/>
          </a:bodyPr>
          <a:lstStyle/>
          <a:p>
            <a:r>
              <a:rPr lang="es-C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Conjunto </a:t>
            </a:r>
            <a:r>
              <a:rPr lang="es-C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de reglas (</a:t>
            </a:r>
            <a:r>
              <a:rPr lang="es-C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Tratados internacionales, </a:t>
            </a:r>
            <a:r>
              <a:rPr lang="es-C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leyes, reglamentos)</a:t>
            </a:r>
          </a:p>
          <a:p>
            <a:pPr lvl="1">
              <a:lnSpc>
                <a:spcPct val="90000"/>
              </a:lnSpc>
            </a:pPr>
            <a:r>
              <a:rPr lang="es-C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Que protegen las creaciones intelectuales humanas</a:t>
            </a:r>
          </a:p>
          <a:p>
            <a:pPr lvl="1">
              <a:lnSpc>
                <a:spcPct val="90000"/>
              </a:lnSpc>
            </a:pPr>
            <a:endParaRPr lang="es-CR" sz="2200" dirty="0">
              <a:solidFill>
                <a:schemeClr val="tx1">
                  <a:lumMod val="65000"/>
                  <a:lumOff val="3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>
              <a:lnSpc>
                <a:spcPct val="90000"/>
              </a:lnSpc>
            </a:pPr>
            <a:r>
              <a:rPr lang="es-C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En el mundo existe la Organización Mundial de la Propiedad Intelectual (OMPI)</a:t>
            </a:r>
          </a:p>
          <a:p>
            <a:pPr>
              <a:lnSpc>
                <a:spcPct val="90000"/>
              </a:lnSpc>
            </a:pPr>
            <a:endParaRPr lang="es-CR" sz="2200" dirty="0">
              <a:solidFill>
                <a:schemeClr val="tx1">
                  <a:lumMod val="65000"/>
                  <a:lumOff val="3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>
              <a:lnSpc>
                <a:spcPct val="90000"/>
              </a:lnSpc>
            </a:pPr>
            <a:r>
              <a:rPr lang="es-C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En CR la entidad rectora es el Registro Nacional</a:t>
            </a:r>
          </a:p>
          <a:p>
            <a:pPr>
              <a:lnSpc>
                <a:spcPct val="90000"/>
              </a:lnSpc>
            </a:pPr>
            <a:endParaRPr lang="es-CR" dirty="0"/>
          </a:p>
        </p:txBody>
      </p:sp>
      <p:pic>
        <p:nvPicPr>
          <p:cNvPr id="9218" name="Picture 2" descr="Organización Mundial de la Propiedad Intelectual - EcuRed">
            <a:extLst>
              <a:ext uri="{FF2B5EF4-FFF2-40B4-BE49-F238E27FC236}">
                <a16:creationId xmlns:a16="http://schemas.microsoft.com/office/drawing/2014/main" id="{1AF981CC-6ABB-958A-7AD5-9B329967E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r="1" b="8667"/>
          <a:stretch/>
        </p:blipFill>
        <p:spPr bwMode="auto">
          <a:xfrm>
            <a:off x="6446398" y="1987545"/>
            <a:ext cx="4506302" cy="390099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4FF9138-BB6F-F818-684F-661C70874B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50104" y="3727938"/>
            <a:ext cx="2596319" cy="1551181"/>
          </a:xfrm>
        </p:spPr>
        <p:txBody>
          <a:bodyPr>
            <a:normAutofit/>
          </a:bodyPr>
          <a:lstStyle/>
          <a:p>
            <a:r>
              <a:rPr lang="es-CR" sz="3200" b="1" dirty="0"/>
              <a:t>-&gt;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51F60FB-F2F3-6C69-5A3E-4405E9CF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808" y="253317"/>
            <a:ext cx="4414286" cy="1325563"/>
          </a:xfrm>
        </p:spPr>
        <p:txBody>
          <a:bodyPr/>
          <a:lstStyle/>
          <a:p>
            <a:r>
              <a:rPr lang="es-CR" dirty="0"/>
              <a:t>Elegir país: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E971005-3836-575A-C102-E50B9CF91B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Marcador de contenido 7">
            <a:extLst>
              <a:ext uri="{FF2B5EF4-FFF2-40B4-BE49-F238E27FC236}">
                <a16:creationId xmlns:a16="http://schemas.microsoft.com/office/drawing/2014/main" id="{A3D02747-875E-92C6-F608-AEC641908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0479" y="1578880"/>
            <a:ext cx="2035945" cy="4508603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B84C8AF3-3E9C-49C7-07FB-BF47E2264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408" y="978855"/>
            <a:ext cx="256479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80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0DBFD83-1177-9C96-7E45-FA63DF506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1BA0C78-B3F3-B8ED-BAA3-B5E1D6EB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4D900C6-2E8E-A722-B10F-B1A785A67E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03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1254B88-24A4-57CD-4D8B-9BC6D256AB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CR" dirty="0"/>
              <a:t>Cambio de plataforma</a:t>
            </a:r>
          </a:p>
          <a:p>
            <a:endParaRPr lang="es-CR" dirty="0"/>
          </a:p>
          <a:p>
            <a:r>
              <a:rPr lang="es-CR" dirty="0"/>
              <a:t>-&gt; NO cerramos la pestaña en el navegador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FCD1838-D5C7-06E7-9031-F6AA592F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Atención!!!!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7E0F768-AC86-9E09-7BB1-DFF6AC41A6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06104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EA847-871C-C314-ABB4-72275AC1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4178"/>
          </a:xfrm>
        </p:spPr>
        <p:txBody>
          <a:bodyPr>
            <a:normAutofit/>
          </a:bodyPr>
          <a:lstStyle/>
          <a:p>
            <a:r>
              <a:rPr lang="es-CR" sz="3200" b="1" dirty="0">
                <a:solidFill>
                  <a:srgbClr val="C3C316"/>
                </a:solidFill>
                <a:latin typeface="Montserrat" pitchFamily="2" charset="77"/>
              </a:rPr>
              <a:t>Base de datos de la clasificación de Niza</a:t>
            </a:r>
            <a:br>
              <a:rPr lang="es-CR" sz="3200" b="1" dirty="0">
                <a:solidFill>
                  <a:srgbClr val="C3C316"/>
                </a:solidFill>
                <a:latin typeface="Montserrat" pitchFamily="2" charset="77"/>
              </a:rPr>
            </a:br>
            <a:r>
              <a:rPr lang="es-CR" sz="3200" b="1" dirty="0">
                <a:solidFill>
                  <a:srgbClr val="C3C316"/>
                </a:solidFill>
                <a:latin typeface="Montserrat" pitchFamily="2" charset="77"/>
              </a:rPr>
              <a:t/>
            </a:r>
            <a:br>
              <a:rPr lang="es-CR" sz="3200" b="1" dirty="0">
                <a:solidFill>
                  <a:srgbClr val="C3C316"/>
                </a:solidFill>
                <a:latin typeface="Montserrat" pitchFamily="2" charset="77"/>
              </a:rPr>
            </a:br>
            <a:r>
              <a:rPr lang="es-CR" sz="3200" b="1" dirty="0">
                <a:solidFill>
                  <a:srgbClr val="C3C316"/>
                </a:solidFill>
                <a:latin typeface="Montserrat" pitchFamily="2" charset="77"/>
              </a:rPr>
              <a:t>Buscar en Google: OEPM – clasificación de Niza</a:t>
            </a:r>
            <a:r>
              <a:rPr lang="es-CR" dirty="0"/>
              <a:t/>
            </a:r>
            <a:br>
              <a:rPr lang="es-CR" dirty="0"/>
            </a:br>
            <a:endParaRPr lang="es-C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11AA166-5DB1-F15F-AF2A-F7A500616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209324"/>
            <a:ext cx="10515600" cy="1583939"/>
          </a:xfr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5B82C6B-E7C5-DD3D-7866-D3E561700FBE}"/>
              </a:ext>
            </a:extLst>
          </p:cNvPr>
          <p:cNvCxnSpPr/>
          <p:nvPr/>
        </p:nvCxnSpPr>
        <p:spPr>
          <a:xfrm flipH="1">
            <a:off x="6574362" y="2110856"/>
            <a:ext cx="1911927" cy="219693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031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690C25-ABFE-CDAB-D566-F78D53FD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36D007-080A-99FB-BAE0-40E89E033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2EE66D-3008-A308-86FD-D091BA6C51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FORMULARIO</a:t>
            </a:r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1F0F25AE-CBD9-EAFF-279B-54C9CBDD68D7}"/>
              </a:ext>
            </a:extLst>
          </p:cNvPr>
          <p:cNvSpPr/>
          <p:nvPr/>
        </p:nvSpPr>
        <p:spPr>
          <a:xfrm>
            <a:off x="10552367" y="203736"/>
            <a:ext cx="1324625" cy="1325564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6F0AB49-3BC2-5551-B6E6-680B718BC0B3}"/>
              </a:ext>
            </a:extLst>
          </p:cNvPr>
          <p:cNvSpPr/>
          <p:nvPr/>
        </p:nvSpPr>
        <p:spPr>
          <a:xfrm>
            <a:off x="10475338" y="1053846"/>
            <a:ext cx="277282" cy="277282"/>
          </a:xfrm>
          <a:prstGeom prst="ellipse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EC97F8F-BD21-C47E-D0CD-2F803BA6A798}"/>
              </a:ext>
            </a:extLst>
          </p:cNvPr>
          <p:cNvSpPr/>
          <p:nvPr/>
        </p:nvSpPr>
        <p:spPr>
          <a:xfrm>
            <a:off x="10888088" y="1518795"/>
            <a:ext cx="277282" cy="277282"/>
          </a:xfrm>
          <a:prstGeom prst="ellipse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1F99EE6-8A1C-48E9-6A35-167A0EF8D16C}"/>
              </a:ext>
            </a:extLst>
          </p:cNvPr>
          <p:cNvSpPr/>
          <p:nvPr/>
        </p:nvSpPr>
        <p:spPr>
          <a:xfrm>
            <a:off x="10475338" y="1495168"/>
            <a:ext cx="277282" cy="277282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a libre 14">
            <a:extLst>
              <a:ext uri="{FF2B5EF4-FFF2-40B4-BE49-F238E27FC236}">
                <a16:creationId xmlns:a16="http://schemas.microsoft.com/office/drawing/2014/main" id="{082D78C5-B375-DC2A-AFF8-DDB0CA420A72}"/>
              </a:ext>
            </a:extLst>
          </p:cNvPr>
          <p:cNvSpPr/>
          <p:nvPr/>
        </p:nvSpPr>
        <p:spPr>
          <a:xfrm rot="5400000">
            <a:off x="-384262" y="3635252"/>
            <a:ext cx="2678462" cy="1311457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a libre 15">
            <a:extLst>
              <a:ext uri="{FF2B5EF4-FFF2-40B4-BE49-F238E27FC236}">
                <a16:creationId xmlns:a16="http://schemas.microsoft.com/office/drawing/2014/main" id="{714FD651-0725-E878-1033-CC0A7D7D8E1B}"/>
              </a:ext>
            </a:extLst>
          </p:cNvPr>
          <p:cNvSpPr/>
          <p:nvPr/>
        </p:nvSpPr>
        <p:spPr>
          <a:xfrm rot="5400000">
            <a:off x="596057" y="4674203"/>
            <a:ext cx="1342947" cy="657548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7F70AA7-8661-1FC6-96E1-C2BEB22BE551}"/>
              </a:ext>
            </a:extLst>
          </p:cNvPr>
          <p:cNvSpPr/>
          <p:nvPr/>
        </p:nvSpPr>
        <p:spPr>
          <a:xfrm>
            <a:off x="1331829" y="2770468"/>
            <a:ext cx="277282" cy="277282"/>
          </a:xfrm>
          <a:prstGeom prst="ellipse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CB7DC1D-F0F0-A216-654C-43D718EE8F48}"/>
              </a:ext>
            </a:extLst>
          </p:cNvPr>
          <p:cNvSpPr/>
          <p:nvPr/>
        </p:nvSpPr>
        <p:spPr>
          <a:xfrm>
            <a:off x="1333416" y="2361079"/>
            <a:ext cx="277282" cy="277282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6C4B7C5-300D-CB1D-FC2F-601B9BC814FA}"/>
              </a:ext>
            </a:extLst>
          </p:cNvPr>
          <p:cNvSpPr/>
          <p:nvPr/>
        </p:nvSpPr>
        <p:spPr>
          <a:xfrm>
            <a:off x="816328" y="2361079"/>
            <a:ext cx="277282" cy="277282"/>
          </a:xfrm>
          <a:prstGeom prst="ellipse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6D9FCED4-8390-D6CD-0723-B55CD9831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199" y="1407107"/>
            <a:ext cx="9129147" cy="4351338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7879C4B-E8C1-57F1-3BB5-E97E1B4C2F3C}"/>
              </a:ext>
            </a:extLst>
          </p:cNvPr>
          <p:cNvCxnSpPr/>
          <p:nvPr/>
        </p:nvCxnSpPr>
        <p:spPr>
          <a:xfrm>
            <a:off x="6104924" y="733388"/>
            <a:ext cx="1710046" cy="147254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742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EC559E3-A29E-1C12-9D75-572A9FC32B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Si lo hacen a mano, usen lápiz preferiblemente</a:t>
            </a:r>
          </a:p>
          <a:p>
            <a:endParaRPr lang="es-CR" dirty="0">
              <a:solidFill>
                <a:srgbClr val="002060"/>
              </a:solidFill>
            </a:endParaRPr>
          </a:p>
          <a:p>
            <a:r>
              <a:rPr lang="es-CR" dirty="0">
                <a:solidFill>
                  <a:srgbClr val="002060"/>
                </a:solidFill>
              </a:rPr>
              <a:t>Recuerden revisar bien la clasificación de NIZA</a:t>
            </a:r>
          </a:p>
          <a:p>
            <a:endParaRPr lang="es-CR" dirty="0">
              <a:solidFill>
                <a:srgbClr val="002060"/>
              </a:solidFill>
            </a:endParaRPr>
          </a:p>
          <a:p>
            <a:r>
              <a:rPr lang="es-CR" dirty="0">
                <a:solidFill>
                  <a:srgbClr val="002060"/>
                </a:solidFill>
              </a:rPr>
              <a:t>Levanten la mano si tienen alguna duda</a:t>
            </a:r>
          </a:p>
          <a:p>
            <a:endParaRPr lang="es-CR" dirty="0">
              <a:solidFill>
                <a:srgbClr val="002060"/>
              </a:solidFill>
            </a:endParaRPr>
          </a:p>
          <a:p>
            <a:endParaRPr lang="es-CR" dirty="0">
              <a:solidFill>
                <a:srgbClr val="FFFFFF"/>
              </a:solidFill>
            </a:endParaRPr>
          </a:p>
          <a:p>
            <a:r>
              <a:rPr lang="es-CR" dirty="0">
                <a:solidFill>
                  <a:srgbClr val="FFFFFF"/>
                </a:solidFill>
              </a:rPr>
              <a:t>Levanten la mano si tienen alguna duda</a:t>
            </a:r>
          </a:p>
          <a:p>
            <a:endParaRPr lang="es-C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C32C76C-614D-F9B9-3BAC-133D6CAB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Información requerida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E2F4EEC-5A0B-EC70-609A-76530A1E23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14595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690C25-ABFE-CDAB-D566-F78D53FD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36D007-080A-99FB-BAE0-40E89E033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2EE66D-3008-A308-86FD-D091BA6C51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LLENAR LA HOJA CON LA INFORMACIÓN REQUERIDA</a:t>
            </a:r>
            <a:endParaRPr lang="es-ES_tradnl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B1C48A6-6471-7BA4-2E42-ECEC26620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484" y="2344015"/>
            <a:ext cx="8395854" cy="33991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dirty="0"/>
              <a:t>Si lo hacen a mano, usen lápiz preferiblemente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dirty="0"/>
              <a:t>Recuerden revisar bien la clasificación de NIZA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dirty="0"/>
              <a:t>Levanten la mano si tienen alguna duda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1F0F25AE-CBD9-EAFF-279B-54C9CBDD68D7}"/>
              </a:ext>
            </a:extLst>
          </p:cNvPr>
          <p:cNvSpPr/>
          <p:nvPr/>
        </p:nvSpPr>
        <p:spPr>
          <a:xfrm>
            <a:off x="10552367" y="203736"/>
            <a:ext cx="1324625" cy="1325564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6F0AB49-3BC2-5551-B6E6-680B718BC0B3}"/>
              </a:ext>
            </a:extLst>
          </p:cNvPr>
          <p:cNvSpPr/>
          <p:nvPr/>
        </p:nvSpPr>
        <p:spPr>
          <a:xfrm>
            <a:off x="10475338" y="1053846"/>
            <a:ext cx="277282" cy="277282"/>
          </a:xfrm>
          <a:prstGeom prst="ellipse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EC97F8F-BD21-C47E-D0CD-2F803BA6A798}"/>
              </a:ext>
            </a:extLst>
          </p:cNvPr>
          <p:cNvSpPr/>
          <p:nvPr/>
        </p:nvSpPr>
        <p:spPr>
          <a:xfrm>
            <a:off x="10888088" y="1518795"/>
            <a:ext cx="277282" cy="277282"/>
          </a:xfrm>
          <a:prstGeom prst="ellipse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1F99EE6-8A1C-48E9-6A35-167A0EF8D16C}"/>
              </a:ext>
            </a:extLst>
          </p:cNvPr>
          <p:cNvSpPr/>
          <p:nvPr/>
        </p:nvSpPr>
        <p:spPr>
          <a:xfrm>
            <a:off x="10475338" y="1495168"/>
            <a:ext cx="277282" cy="277282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a libre 14">
            <a:extLst>
              <a:ext uri="{FF2B5EF4-FFF2-40B4-BE49-F238E27FC236}">
                <a16:creationId xmlns:a16="http://schemas.microsoft.com/office/drawing/2014/main" id="{082D78C5-B375-DC2A-AFF8-DDB0CA420A72}"/>
              </a:ext>
            </a:extLst>
          </p:cNvPr>
          <p:cNvSpPr/>
          <p:nvPr/>
        </p:nvSpPr>
        <p:spPr>
          <a:xfrm rot="5400000">
            <a:off x="-384262" y="3635252"/>
            <a:ext cx="2678462" cy="1311457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a libre 15">
            <a:extLst>
              <a:ext uri="{FF2B5EF4-FFF2-40B4-BE49-F238E27FC236}">
                <a16:creationId xmlns:a16="http://schemas.microsoft.com/office/drawing/2014/main" id="{714FD651-0725-E878-1033-CC0A7D7D8E1B}"/>
              </a:ext>
            </a:extLst>
          </p:cNvPr>
          <p:cNvSpPr/>
          <p:nvPr/>
        </p:nvSpPr>
        <p:spPr>
          <a:xfrm rot="5400000">
            <a:off x="596057" y="4674203"/>
            <a:ext cx="1342947" cy="657548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7F70AA7-8661-1FC6-96E1-C2BEB22BE551}"/>
              </a:ext>
            </a:extLst>
          </p:cNvPr>
          <p:cNvSpPr/>
          <p:nvPr/>
        </p:nvSpPr>
        <p:spPr>
          <a:xfrm>
            <a:off x="1331829" y="2770468"/>
            <a:ext cx="277282" cy="277282"/>
          </a:xfrm>
          <a:prstGeom prst="ellipse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CB7DC1D-F0F0-A216-654C-43D718EE8F48}"/>
              </a:ext>
            </a:extLst>
          </p:cNvPr>
          <p:cNvSpPr/>
          <p:nvPr/>
        </p:nvSpPr>
        <p:spPr>
          <a:xfrm>
            <a:off x="1333416" y="2361079"/>
            <a:ext cx="277282" cy="277282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6C4B7C5-300D-CB1D-FC2F-601B9BC814FA}"/>
              </a:ext>
            </a:extLst>
          </p:cNvPr>
          <p:cNvSpPr/>
          <p:nvPr/>
        </p:nvSpPr>
        <p:spPr>
          <a:xfrm>
            <a:off x="816328" y="2361079"/>
            <a:ext cx="277282" cy="277282"/>
          </a:xfrm>
          <a:prstGeom prst="ellipse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02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690C25-ABFE-CDAB-D566-F78D53FD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36D007-080A-99FB-BAE0-40E89E033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2EE66D-3008-A308-86FD-D091BA6C51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Tasas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B1C48A6-6471-7BA4-2E42-ECEC26620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dirty="0"/>
              <a:t>Pagar los $50 en el Banco de Costa Rica (Convenio con Registro)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dirty="0"/>
              <a:t>20 colones en timbres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dirty="0"/>
              <a:t>Verificar que la solicitud contenga todos los requisitos que indica el formulario del paso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1F0F25AE-CBD9-EAFF-279B-54C9CBDD68D7}"/>
              </a:ext>
            </a:extLst>
          </p:cNvPr>
          <p:cNvSpPr/>
          <p:nvPr/>
        </p:nvSpPr>
        <p:spPr>
          <a:xfrm>
            <a:off x="10552367" y="203736"/>
            <a:ext cx="1324625" cy="1325564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6F0AB49-3BC2-5551-B6E6-680B718BC0B3}"/>
              </a:ext>
            </a:extLst>
          </p:cNvPr>
          <p:cNvSpPr/>
          <p:nvPr/>
        </p:nvSpPr>
        <p:spPr>
          <a:xfrm>
            <a:off x="10475338" y="1053846"/>
            <a:ext cx="277282" cy="277282"/>
          </a:xfrm>
          <a:prstGeom prst="ellipse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EC97F8F-BD21-C47E-D0CD-2F803BA6A798}"/>
              </a:ext>
            </a:extLst>
          </p:cNvPr>
          <p:cNvSpPr/>
          <p:nvPr/>
        </p:nvSpPr>
        <p:spPr>
          <a:xfrm>
            <a:off x="10888088" y="1518795"/>
            <a:ext cx="277282" cy="277282"/>
          </a:xfrm>
          <a:prstGeom prst="ellipse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1F99EE6-8A1C-48E9-6A35-167A0EF8D16C}"/>
              </a:ext>
            </a:extLst>
          </p:cNvPr>
          <p:cNvSpPr/>
          <p:nvPr/>
        </p:nvSpPr>
        <p:spPr>
          <a:xfrm>
            <a:off x="10475338" y="1495168"/>
            <a:ext cx="277282" cy="277282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a libre 14">
            <a:extLst>
              <a:ext uri="{FF2B5EF4-FFF2-40B4-BE49-F238E27FC236}">
                <a16:creationId xmlns:a16="http://schemas.microsoft.com/office/drawing/2014/main" id="{082D78C5-B375-DC2A-AFF8-DDB0CA420A72}"/>
              </a:ext>
            </a:extLst>
          </p:cNvPr>
          <p:cNvSpPr/>
          <p:nvPr/>
        </p:nvSpPr>
        <p:spPr>
          <a:xfrm rot="5400000">
            <a:off x="-384262" y="3635252"/>
            <a:ext cx="2678462" cy="1311457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a libre 15">
            <a:extLst>
              <a:ext uri="{FF2B5EF4-FFF2-40B4-BE49-F238E27FC236}">
                <a16:creationId xmlns:a16="http://schemas.microsoft.com/office/drawing/2014/main" id="{714FD651-0725-E878-1033-CC0A7D7D8E1B}"/>
              </a:ext>
            </a:extLst>
          </p:cNvPr>
          <p:cNvSpPr/>
          <p:nvPr/>
        </p:nvSpPr>
        <p:spPr>
          <a:xfrm rot="5400000">
            <a:off x="596057" y="4674203"/>
            <a:ext cx="1342947" cy="657548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7F70AA7-8661-1FC6-96E1-C2BEB22BE551}"/>
              </a:ext>
            </a:extLst>
          </p:cNvPr>
          <p:cNvSpPr/>
          <p:nvPr/>
        </p:nvSpPr>
        <p:spPr>
          <a:xfrm>
            <a:off x="1331829" y="2770468"/>
            <a:ext cx="277282" cy="277282"/>
          </a:xfrm>
          <a:prstGeom prst="ellipse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CB7DC1D-F0F0-A216-654C-43D718EE8F48}"/>
              </a:ext>
            </a:extLst>
          </p:cNvPr>
          <p:cNvSpPr/>
          <p:nvPr/>
        </p:nvSpPr>
        <p:spPr>
          <a:xfrm>
            <a:off x="1333416" y="2361079"/>
            <a:ext cx="277282" cy="277282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6C4B7C5-300D-CB1D-FC2F-601B9BC814FA}"/>
              </a:ext>
            </a:extLst>
          </p:cNvPr>
          <p:cNvSpPr/>
          <p:nvPr/>
        </p:nvSpPr>
        <p:spPr>
          <a:xfrm>
            <a:off x="816328" y="2361079"/>
            <a:ext cx="277282" cy="277282"/>
          </a:xfrm>
          <a:prstGeom prst="ellipse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BCR Móvil en App Store">
            <a:extLst>
              <a:ext uri="{FF2B5EF4-FFF2-40B4-BE49-F238E27FC236}">
                <a16:creationId xmlns:a16="http://schemas.microsoft.com/office/drawing/2014/main" id="{3B72878B-F6B7-9CD9-3896-E2B6898D5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728" y="2375159"/>
            <a:ext cx="1786088" cy="8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338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F06A1DF-0D73-82F1-C566-E845FDB5844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F0CB43A-5433-3060-0317-DA666AA9F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59B08F5-62BB-F2C8-41E9-93119875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422EA8D6-C1A7-7DF3-2A4D-2FBFEBAB3C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880D8703-3537-CC02-F379-AE1F9BE2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Siguientes pasos</a:t>
            </a:r>
          </a:p>
        </p:txBody>
      </p:sp>
      <p:sp>
        <p:nvSpPr>
          <p:cNvPr id="6" name="Anillo 5">
            <a:extLst>
              <a:ext uri="{FF2B5EF4-FFF2-40B4-BE49-F238E27FC236}">
                <a16:creationId xmlns:a16="http://schemas.microsoft.com/office/drawing/2014/main" id="{DD335855-BF5A-3577-5D35-542F6EAEE883}"/>
              </a:ext>
            </a:extLst>
          </p:cNvPr>
          <p:cNvSpPr/>
          <p:nvPr/>
        </p:nvSpPr>
        <p:spPr>
          <a:xfrm>
            <a:off x="417889" y="331873"/>
            <a:ext cx="1131050" cy="1131050"/>
          </a:xfrm>
          <a:prstGeom prst="donut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nillo 6">
            <a:extLst>
              <a:ext uri="{FF2B5EF4-FFF2-40B4-BE49-F238E27FC236}">
                <a16:creationId xmlns:a16="http://schemas.microsoft.com/office/drawing/2014/main" id="{DE3D1E74-39C6-224C-7122-569191DF4ED0}"/>
              </a:ext>
            </a:extLst>
          </p:cNvPr>
          <p:cNvSpPr/>
          <p:nvPr/>
        </p:nvSpPr>
        <p:spPr>
          <a:xfrm>
            <a:off x="10547726" y="331873"/>
            <a:ext cx="1131050" cy="1131050"/>
          </a:xfrm>
          <a:prstGeom prst="donut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605271E3-4648-CEF0-DF59-75476BA6828D}"/>
              </a:ext>
            </a:extLst>
          </p:cNvPr>
          <p:cNvCxnSpPr>
            <a:cxnSpLocks/>
          </p:cNvCxnSpPr>
          <p:nvPr/>
        </p:nvCxnSpPr>
        <p:spPr>
          <a:xfrm>
            <a:off x="208767" y="5837130"/>
            <a:ext cx="11774466" cy="0"/>
          </a:xfrm>
          <a:prstGeom prst="line">
            <a:avLst/>
          </a:prstGeom>
          <a:ln w="0">
            <a:solidFill>
              <a:srgbClr val="013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6F8597D-503F-A1D9-5293-6A362E11E3C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>
                <a:solidFill>
                  <a:srgbClr val="002060"/>
                </a:solidFill>
                <a:latin typeface="Monserrat"/>
              </a:rPr>
              <a:t>Una vez presentada se debe esperar notificación</a:t>
            </a:r>
          </a:p>
          <a:p>
            <a:pPr lvl="1"/>
            <a:r>
              <a:rPr lang="es-CR" dirty="0">
                <a:solidFill>
                  <a:srgbClr val="002060"/>
                </a:solidFill>
                <a:latin typeface="Monserrat"/>
              </a:rPr>
              <a:t>Prevenciones de fondo o forma</a:t>
            </a:r>
          </a:p>
          <a:p>
            <a:r>
              <a:rPr lang="es-CR" dirty="0">
                <a:solidFill>
                  <a:srgbClr val="002060"/>
                </a:solidFill>
                <a:latin typeface="Monserrat"/>
              </a:rPr>
              <a:t>Si todo está bien, se paga el edicto en la IMPRENTA NACIONAL </a:t>
            </a:r>
          </a:p>
          <a:p>
            <a:r>
              <a:rPr lang="es-CR" sz="1200" dirty="0">
                <a:solidFill>
                  <a:srgbClr val="002060"/>
                </a:solidFill>
                <a:latin typeface="Monserrat"/>
              </a:rPr>
              <a:t>( El costo es variable)</a:t>
            </a:r>
          </a:p>
          <a:p>
            <a:pPr lvl="1"/>
            <a:r>
              <a:rPr lang="es-CR" dirty="0">
                <a:solidFill>
                  <a:srgbClr val="002060"/>
                </a:solidFill>
                <a:latin typeface="Monserrat"/>
              </a:rPr>
              <a:t>En físico (en registro nacional hay una oficina)</a:t>
            </a:r>
          </a:p>
          <a:p>
            <a:pPr lvl="1"/>
            <a:r>
              <a:rPr lang="es-CR" dirty="0">
                <a:solidFill>
                  <a:srgbClr val="002060"/>
                </a:solidFill>
                <a:latin typeface="Monserrat"/>
              </a:rPr>
              <a:t>En la página web: </a:t>
            </a:r>
            <a:r>
              <a:rPr lang="es-CR" dirty="0">
                <a:solidFill>
                  <a:srgbClr val="002060"/>
                </a:solidFill>
                <a:latin typeface="Monserra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https://www.imprentanacional.go.cr/buscador/?idsubsitio=678</a:t>
            </a:r>
            <a:endParaRPr lang="es-CR" dirty="0">
              <a:solidFill>
                <a:srgbClr val="002060"/>
              </a:solidFill>
              <a:latin typeface="Monserra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s-CR" dirty="0">
              <a:solidFill>
                <a:srgbClr val="002060"/>
              </a:solidFill>
              <a:latin typeface="Monserra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BB69B4-2C9B-7D5D-89AE-C570871C3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525" y="4682610"/>
            <a:ext cx="4684804" cy="1142475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F8FE4D5-6EEB-5610-C274-D13D20411A9D}"/>
              </a:ext>
            </a:extLst>
          </p:cNvPr>
          <p:cNvCxnSpPr>
            <a:cxnSpLocks/>
          </p:cNvCxnSpPr>
          <p:nvPr/>
        </p:nvCxnSpPr>
        <p:spPr>
          <a:xfrm flipH="1">
            <a:off x="8758052" y="3645725"/>
            <a:ext cx="1864426" cy="72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21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85F9C8C-EBF2-3694-03B3-2720DE3F87FC}"/>
              </a:ext>
            </a:extLst>
          </p:cNvPr>
          <p:cNvGrpSpPr/>
          <p:nvPr/>
        </p:nvGrpSpPr>
        <p:grpSpPr>
          <a:xfrm>
            <a:off x="-49877" y="-905595"/>
            <a:ext cx="12241877" cy="3114721"/>
            <a:chOff x="-49877" y="-905595"/>
            <a:chExt cx="12241877" cy="3114721"/>
          </a:xfrm>
        </p:grpSpPr>
        <p:sp>
          <p:nvSpPr>
            <p:cNvPr id="11" name="Retardo 10">
              <a:extLst>
                <a:ext uri="{FF2B5EF4-FFF2-40B4-BE49-F238E27FC236}">
                  <a16:creationId xmlns:a16="http://schemas.microsoft.com/office/drawing/2014/main" id="{BC4B86A4-0661-72D1-085A-E9B13EDB2EF6}"/>
                </a:ext>
              </a:extLst>
            </p:cNvPr>
            <p:cNvSpPr/>
            <p:nvPr/>
          </p:nvSpPr>
          <p:spPr>
            <a:xfrm>
              <a:off x="-49877" y="0"/>
              <a:ext cx="6345382" cy="2209126"/>
            </a:xfrm>
            <a:custGeom>
              <a:avLst/>
              <a:gdLst>
                <a:gd name="connsiteX0" fmla="*/ 0 w 2122516"/>
                <a:gd name="connsiteY0" fmla="*/ 0 h 2122516"/>
                <a:gd name="connsiteX1" fmla="*/ 1061258 w 2122516"/>
                <a:gd name="connsiteY1" fmla="*/ 0 h 2122516"/>
                <a:gd name="connsiteX2" fmla="*/ 2122516 w 2122516"/>
                <a:gd name="connsiteY2" fmla="*/ 1061258 h 2122516"/>
                <a:gd name="connsiteX3" fmla="*/ 1061258 w 2122516"/>
                <a:gd name="connsiteY3" fmla="*/ 2122516 h 2122516"/>
                <a:gd name="connsiteX4" fmla="*/ 0 w 2122516"/>
                <a:gd name="connsiteY4" fmla="*/ 2122516 h 2122516"/>
                <a:gd name="connsiteX5" fmla="*/ 0 w 2122516"/>
                <a:gd name="connsiteY5" fmla="*/ 0 h 2122516"/>
                <a:gd name="connsiteX0" fmla="*/ 4206240 w 6328756"/>
                <a:gd name="connsiteY0" fmla="*/ 0 h 2139142"/>
                <a:gd name="connsiteX1" fmla="*/ 5267498 w 6328756"/>
                <a:gd name="connsiteY1" fmla="*/ 0 h 2139142"/>
                <a:gd name="connsiteX2" fmla="*/ 6328756 w 6328756"/>
                <a:gd name="connsiteY2" fmla="*/ 1061258 h 2139142"/>
                <a:gd name="connsiteX3" fmla="*/ 5267498 w 6328756"/>
                <a:gd name="connsiteY3" fmla="*/ 2122516 h 2139142"/>
                <a:gd name="connsiteX4" fmla="*/ 0 w 6328756"/>
                <a:gd name="connsiteY4" fmla="*/ 2139142 h 2139142"/>
                <a:gd name="connsiteX5" fmla="*/ 4206240 w 6328756"/>
                <a:gd name="connsiteY5" fmla="*/ 0 h 2139142"/>
                <a:gd name="connsiteX0" fmla="*/ 0 w 6345382"/>
                <a:gd name="connsiteY0" fmla="*/ 33250 h 2139142"/>
                <a:gd name="connsiteX1" fmla="*/ 5284124 w 6345382"/>
                <a:gd name="connsiteY1" fmla="*/ 0 h 2139142"/>
                <a:gd name="connsiteX2" fmla="*/ 6345382 w 6345382"/>
                <a:gd name="connsiteY2" fmla="*/ 1061258 h 2139142"/>
                <a:gd name="connsiteX3" fmla="*/ 5284124 w 6345382"/>
                <a:gd name="connsiteY3" fmla="*/ 2122516 h 2139142"/>
                <a:gd name="connsiteX4" fmla="*/ 16626 w 6345382"/>
                <a:gd name="connsiteY4" fmla="*/ 2139142 h 2139142"/>
                <a:gd name="connsiteX5" fmla="*/ 0 w 6345382"/>
                <a:gd name="connsiteY5" fmla="*/ 33250 h 213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45382" h="2139142">
                  <a:moveTo>
                    <a:pt x="0" y="33250"/>
                  </a:moveTo>
                  <a:lnTo>
                    <a:pt x="5284124" y="0"/>
                  </a:lnTo>
                  <a:cubicBezTo>
                    <a:pt x="5870241" y="0"/>
                    <a:pt x="6345382" y="475141"/>
                    <a:pt x="6345382" y="1061258"/>
                  </a:cubicBezTo>
                  <a:cubicBezTo>
                    <a:pt x="6345382" y="1647375"/>
                    <a:pt x="5870241" y="2122516"/>
                    <a:pt x="5284124" y="2122516"/>
                  </a:cubicBezTo>
                  <a:lnTo>
                    <a:pt x="16626" y="2139142"/>
                  </a:lnTo>
                  <a:lnTo>
                    <a:pt x="0" y="33250"/>
                  </a:lnTo>
                  <a:close/>
                </a:path>
              </a:pathLst>
            </a:custGeom>
            <a:solidFill>
              <a:srgbClr val="630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16315DEF-0DCC-E491-C5E7-91921CF0ED78}"/>
                </a:ext>
              </a:extLst>
            </p:cNvPr>
            <p:cNvSpPr/>
            <p:nvPr/>
          </p:nvSpPr>
          <p:spPr>
            <a:xfrm rot="5400000">
              <a:off x="7570487" y="834334"/>
              <a:ext cx="1315888" cy="1316821"/>
            </a:xfrm>
            <a:custGeom>
              <a:avLst/>
              <a:gdLst>
                <a:gd name="connsiteX0" fmla="*/ 654205 w 1315844"/>
                <a:gd name="connsiteY0" fmla="*/ 0 h 1315844"/>
                <a:gd name="connsiteX1" fmla="*/ 0 w 1315844"/>
                <a:gd name="connsiteY1" fmla="*/ 0 h 1315844"/>
                <a:gd name="connsiteX2" fmla="*/ 1315844 w 1315844"/>
                <a:gd name="connsiteY2" fmla="*/ 1315844 h 1315844"/>
                <a:gd name="connsiteX3" fmla="*/ 1315844 w 1315844"/>
                <a:gd name="connsiteY3" fmla="*/ 669074 h 1315844"/>
                <a:gd name="connsiteX4" fmla="*/ 654205 w 1315844"/>
                <a:gd name="connsiteY4" fmla="*/ 0 h 1315844"/>
                <a:gd name="connsiteX0" fmla="*/ 654251 w 1315890"/>
                <a:gd name="connsiteY0" fmla="*/ 0 h 1315844"/>
                <a:gd name="connsiteX1" fmla="*/ 46 w 1315890"/>
                <a:gd name="connsiteY1" fmla="*/ 0 h 1315844"/>
                <a:gd name="connsiteX2" fmla="*/ 1315890 w 1315890"/>
                <a:gd name="connsiteY2" fmla="*/ 1315844 h 1315844"/>
                <a:gd name="connsiteX3" fmla="*/ 1315890 w 1315890"/>
                <a:gd name="connsiteY3" fmla="*/ 669074 h 1315844"/>
                <a:gd name="connsiteX4" fmla="*/ 654251 w 1315890"/>
                <a:gd name="connsiteY4" fmla="*/ 0 h 1315844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888" h="1316821">
                  <a:moveTo>
                    <a:pt x="654249" y="0"/>
                  </a:moveTo>
                  <a:lnTo>
                    <a:pt x="44" y="0"/>
                  </a:lnTo>
                  <a:cubicBezTo>
                    <a:pt x="-7390" y="981308"/>
                    <a:pt x="929312" y="1338146"/>
                    <a:pt x="1315888" y="1315844"/>
                  </a:cubicBezTo>
                  <a:lnTo>
                    <a:pt x="1315888" y="669074"/>
                  </a:lnTo>
                  <a:cubicBezTo>
                    <a:pt x="902054" y="654205"/>
                    <a:pt x="584864" y="282498"/>
                    <a:pt x="654249" y="0"/>
                  </a:cubicBezTo>
                  <a:close/>
                </a:path>
              </a:pathLst>
            </a:cu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3255858C-E335-AB68-3114-21517C61DF66}"/>
                </a:ext>
              </a:extLst>
            </p:cNvPr>
            <p:cNvSpPr/>
            <p:nvPr/>
          </p:nvSpPr>
          <p:spPr>
            <a:xfrm rot="5400000" flipV="1">
              <a:off x="6256348" y="837017"/>
              <a:ext cx="1315888" cy="1311457"/>
            </a:xfrm>
            <a:custGeom>
              <a:avLst/>
              <a:gdLst>
                <a:gd name="connsiteX0" fmla="*/ 654205 w 1315844"/>
                <a:gd name="connsiteY0" fmla="*/ 0 h 1315844"/>
                <a:gd name="connsiteX1" fmla="*/ 0 w 1315844"/>
                <a:gd name="connsiteY1" fmla="*/ 0 h 1315844"/>
                <a:gd name="connsiteX2" fmla="*/ 1315844 w 1315844"/>
                <a:gd name="connsiteY2" fmla="*/ 1315844 h 1315844"/>
                <a:gd name="connsiteX3" fmla="*/ 1315844 w 1315844"/>
                <a:gd name="connsiteY3" fmla="*/ 669074 h 1315844"/>
                <a:gd name="connsiteX4" fmla="*/ 654205 w 1315844"/>
                <a:gd name="connsiteY4" fmla="*/ 0 h 1315844"/>
                <a:gd name="connsiteX0" fmla="*/ 654251 w 1315890"/>
                <a:gd name="connsiteY0" fmla="*/ 0 h 1315844"/>
                <a:gd name="connsiteX1" fmla="*/ 46 w 1315890"/>
                <a:gd name="connsiteY1" fmla="*/ 0 h 1315844"/>
                <a:gd name="connsiteX2" fmla="*/ 1315890 w 1315890"/>
                <a:gd name="connsiteY2" fmla="*/ 1315844 h 1315844"/>
                <a:gd name="connsiteX3" fmla="*/ 1315890 w 1315890"/>
                <a:gd name="connsiteY3" fmla="*/ 669074 h 1315844"/>
                <a:gd name="connsiteX4" fmla="*/ 654251 w 1315890"/>
                <a:gd name="connsiteY4" fmla="*/ 0 h 1315844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888" h="1316821">
                  <a:moveTo>
                    <a:pt x="654249" y="0"/>
                  </a:moveTo>
                  <a:lnTo>
                    <a:pt x="44" y="0"/>
                  </a:lnTo>
                  <a:cubicBezTo>
                    <a:pt x="-7390" y="981308"/>
                    <a:pt x="929312" y="1338146"/>
                    <a:pt x="1315888" y="1315844"/>
                  </a:cubicBezTo>
                  <a:lnTo>
                    <a:pt x="1315888" y="669074"/>
                  </a:lnTo>
                  <a:cubicBezTo>
                    <a:pt x="902054" y="654205"/>
                    <a:pt x="584864" y="282498"/>
                    <a:pt x="654249" y="0"/>
                  </a:cubicBezTo>
                  <a:close/>
                </a:path>
              </a:pathLst>
            </a:custGeom>
            <a:solidFill>
              <a:srgbClr val="C3C3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FAE5C90B-7DEB-B28E-457D-7DC6E74F5AA2}"/>
                </a:ext>
              </a:extLst>
            </p:cNvPr>
            <p:cNvSpPr/>
            <p:nvPr/>
          </p:nvSpPr>
          <p:spPr>
            <a:xfrm flipH="1">
              <a:off x="10149574" y="834800"/>
              <a:ext cx="1316823" cy="1315889"/>
            </a:xfrm>
            <a:custGeom>
              <a:avLst/>
              <a:gdLst>
                <a:gd name="connsiteX0" fmla="*/ 1736521 w 1736521"/>
                <a:gd name="connsiteY0" fmla="*/ 0 h 1753299"/>
                <a:gd name="connsiteX1" fmla="*/ 0 w 1736521"/>
                <a:gd name="connsiteY1" fmla="*/ 0 h 1753299"/>
                <a:gd name="connsiteX2" fmla="*/ 1736521 w 1736521"/>
                <a:gd name="connsiteY2" fmla="*/ 1753299 h 1753299"/>
                <a:gd name="connsiteX3" fmla="*/ 1736521 w 1736521"/>
                <a:gd name="connsiteY3" fmla="*/ 0 h 1753299"/>
                <a:gd name="connsiteX0" fmla="*/ 1738573 w 1738573"/>
                <a:gd name="connsiteY0" fmla="*/ 0 h 1753299"/>
                <a:gd name="connsiteX1" fmla="*/ 2052 w 1738573"/>
                <a:gd name="connsiteY1" fmla="*/ 0 h 1753299"/>
                <a:gd name="connsiteX2" fmla="*/ 1738573 w 1738573"/>
                <a:gd name="connsiteY2" fmla="*/ 1753299 h 1753299"/>
                <a:gd name="connsiteX3" fmla="*/ 1738573 w 1738573"/>
                <a:gd name="connsiteY3" fmla="*/ 0 h 1753299"/>
                <a:gd name="connsiteX0" fmla="*/ 1738345 w 1738345"/>
                <a:gd name="connsiteY0" fmla="*/ 0 h 1757264"/>
                <a:gd name="connsiteX1" fmla="*/ 1824 w 1738345"/>
                <a:gd name="connsiteY1" fmla="*/ 0 h 1757264"/>
                <a:gd name="connsiteX2" fmla="*/ 1738345 w 1738345"/>
                <a:gd name="connsiteY2" fmla="*/ 1753299 h 1757264"/>
                <a:gd name="connsiteX3" fmla="*/ 1738345 w 1738345"/>
                <a:gd name="connsiteY3" fmla="*/ 0 h 175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8345" h="1757264">
                  <a:moveTo>
                    <a:pt x="1738345" y="0"/>
                  </a:moveTo>
                  <a:lnTo>
                    <a:pt x="1824" y="0"/>
                  </a:lnTo>
                  <a:cubicBezTo>
                    <a:pt x="-56899" y="1331054"/>
                    <a:pt x="1318896" y="1806429"/>
                    <a:pt x="1738345" y="1753299"/>
                  </a:cubicBezTo>
                  <a:cubicBezTo>
                    <a:pt x="1735549" y="1180051"/>
                    <a:pt x="1732752" y="606804"/>
                    <a:pt x="1738345" y="0"/>
                  </a:cubicBezTo>
                  <a:close/>
                </a:path>
              </a:pathLst>
            </a:cu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6DCA1794-C5F0-B538-414D-A0AF1DC593AF}"/>
                </a:ext>
              </a:extLst>
            </p:cNvPr>
            <p:cNvSpPr/>
            <p:nvPr/>
          </p:nvSpPr>
          <p:spPr>
            <a:xfrm>
              <a:off x="8886841" y="837903"/>
              <a:ext cx="1274515" cy="1315889"/>
            </a:xfrm>
            <a:custGeom>
              <a:avLst/>
              <a:gdLst>
                <a:gd name="connsiteX0" fmla="*/ 1736521 w 1736521"/>
                <a:gd name="connsiteY0" fmla="*/ 0 h 1753299"/>
                <a:gd name="connsiteX1" fmla="*/ 0 w 1736521"/>
                <a:gd name="connsiteY1" fmla="*/ 0 h 1753299"/>
                <a:gd name="connsiteX2" fmla="*/ 1736521 w 1736521"/>
                <a:gd name="connsiteY2" fmla="*/ 1753299 h 1753299"/>
                <a:gd name="connsiteX3" fmla="*/ 1736521 w 1736521"/>
                <a:gd name="connsiteY3" fmla="*/ 0 h 1753299"/>
                <a:gd name="connsiteX0" fmla="*/ 1738573 w 1738573"/>
                <a:gd name="connsiteY0" fmla="*/ 0 h 1753299"/>
                <a:gd name="connsiteX1" fmla="*/ 2052 w 1738573"/>
                <a:gd name="connsiteY1" fmla="*/ 0 h 1753299"/>
                <a:gd name="connsiteX2" fmla="*/ 1738573 w 1738573"/>
                <a:gd name="connsiteY2" fmla="*/ 1753299 h 1753299"/>
                <a:gd name="connsiteX3" fmla="*/ 1738573 w 1738573"/>
                <a:gd name="connsiteY3" fmla="*/ 0 h 1753299"/>
                <a:gd name="connsiteX0" fmla="*/ 1738345 w 1738345"/>
                <a:gd name="connsiteY0" fmla="*/ 0 h 1757264"/>
                <a:gd name="connsiteX1" fmla="*/ 1824 w 1738345"/>
                <a:gd name="connsiteY1" fmla="*/ 0 h 1757264"/>
                <a:gd name="connsiteX2" fmla="*/ 1738345 w 1738345"/>
                <a:gd name="connsiteY2" fmla="*/ 1753299 h 1757264"/>
                <a:gd name="connsiteX3" fmla="*/ 1738345 w 1738345"/>
                <a:gd name="connsiteY3" fmla="*/ 0 h 175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8345" h="1757264">
                  <a:moveTo>
                    <a:pt x="1738345" y="0"/>
                  </a:moveTo>
                  <a:lnTo>
                    <a:pt x="1824" y="0"/>
                  </a:lnTo>
                  <a:cubicBezTo>
                    <a:pt x="-56899" y="1331054"/>
                    <a:pt x="1318896" y="1806429"/>
                    <a:pt x="1738345" y="1753299"/>
                  </a:cubicBezTo>
                  <a:cubicBezTo>
                    <a:pt x="1735549" y="1180051"/>
                    <a:pt x="1732752" y="606804"/>
                    <a:pt x="1738345" y="0"/>
                  </a:cubicBezTo>
                  <a:close/>
                </a:path>
              </a:pathLst>
            </a:custGeom>
            <a:solidFill>
              <a:srgbClr val="630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B99524D1-DC29-12B1-6B96-2ECA11C604D6}"/>
                </a:ext>
              </a:extLst>
            </p:cNvPr>
            <p:cNvSpPr/>
            <p:nvPr/>
          </p:nvSpPr>
          <p:spPr>
            <a:xfrm>
              <a:off x="9527107" y="837903"/>
              <a:ext cx="634250" cy="654840"/>
            </a:xfrm>
            <a:custGeom>
              <a:avLst/>
              <a:gdLst>
                <a:gd name="connsiteX0" fmla="*/ 1736521 w 1736521"/>
                <a:gd name="connsiteY0" fmla="*/ 0 h 1753299"/>
                <a:gd name="connsiteX1" fmla="*/ 0 w 1736521"/>
                <a:gd name="connsiteY1" fmla="*/ 0 h 1753299"/>
                <a:gd name="connsiteX2" fmla="*/ 1736521 w 1736521"/>
                <a:gd name="connsiteY2" fmla="*/ 1753299 h 1753299"/>
                <a:gd name="connsiteX3" fmla="*/ 1736521 w 1736521"/>
                <a:gd name="connsiteY3" fmla="*/ 0 h 1753299"/>
                <a:gd name="connsiteX0" fmla="*/ 1738573 w 1738573"/>
                <a:gd name="connsiteY0" fmla="*/ 0 h 1753299"/>
                <a:gd name="connsiteX1" fmla="*/ 2052 w 1738573"/>
                <a:gd name="connsiteY1" fmla="*/ 0 h 1753299"/>
                <a:gd name="connsiteX2" fmla="*/ 1738573 w 1738573"/>
                <a:gd name="connsiteY2" fmla="*/ 1753299 h 1753299"/>
                <a:gd name="connsiteX3" fmla="*/ 1738573 w 1738573"/>
                <a:gd name="connsiteY3" fmla="*/ 0 h 1753299"/>
                <a:gd name="connsiteX0" fmla="*/ 1738345 w 1738345"/>
                <a:gd name="connsiteY0" fmla="*/ 0 h 1757264"/>
                <a:gd name="connsiteX1" fmla="*/ 1824 w 1738345"/>
                <a:gd name="connsiteY1" fmla="*/ 0 h 1757264"/>
                <a:gd name="connsiteX2" fmla="*/ 1738345 w 1738345"/>
                <a:gd name="connsiteY2" fmla="*/ 1753299 h 1757264"/>
                <a:gd name="connsiteX3" fmla="*/ 1738345 w 1738345"/>
                <a:gd name="connsiteY3" fmla="*/ 0 h 175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8345" h="1757264">
                  <a:moveTo>
                    <a:pt x="1738345" y="0"/>
                  </a:moveTo>
                  <a:lnTo>
                    <a:pt x="1824" y="0"/>
                  </a:lnTo>
                  <a:cubicBezTo>
                    <a:pt x="-56899" y="1331054"/>
                    <a:pt x="1318896" y="1806429"/>
                    <a:pt x="1738345" y="1753299"/>
                  </a:cubicBezTo>
                  <a:cubicBezTo>
                    <a:pt x="1735549" y="1180051"/>
                    <a:pt x="1732752" y="606804"/>
                    <a:pt x="1738345" y="0"/>
                  </a:cubicBezTo>
                  <a:close/>
                </a:path>
              </a:pathLst>
            </a:custGeom>
            <a:solidFill>
              <a:srgbClr val="C3C3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82D5AD42-DF7A-6F64-C4DC-A5BAC0FBF749}"/>
                </a:ext>
              </a:extLst>
            </p:cNvPr>
            <p:cNvSpPr/>
            <p:nvPr/>
          </p:nvSpPr>
          <p:spPr>
            <a:xfrm rot="4006378">
              <a:off x="7125087" y="187281"/>
              <a:ext cx="277282" cy="277282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85A256A-EB7D-8BE3-B29B-7DFD8E711A64}"/>
                </a:ext>
              </a:extLst>
            </p:cNvPr>
            <p:cNvSpPr/>
            <p:nvPr/>
          </p:nvSpPr>
          <p:spPr>
            <a:xfrm rot="4006378">
              <a:off x="7722487" y="187280"/>
              <a:ext cx="277282" cy="277282"/>
            </a:xfrm>
            <a:prstGeom prst="ellipse">
              <a:avLst/>
            </a:prstGeom>
            <a:solidFill>
              <a:srgbClr val="C3C3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A32F8872-F0C6-C71D-8A0C-453EF68341F2}"/>
                </a:ext>
              </a:extLst>
            </p:cNvPr>
            <p:cNvSpPr/>
            <p:nvPr/>
          </p:nvSpPr>
          <p:spPr>
            <a:xfrm rot="4006378">
              <a:off x="7423785" y="480870"/>
              <a:ext cx="277282" cy="277282"/>
            </a:xfrm>
            <a:prstGeom prst="ellipse">
              <a:avLst/>
            </a:prstGeom>
            <a:solidFill>
              <a:srgbClr val="630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DA8D978-94AC-860D-7990-965FA1F2A1BF}"/>
                </a:ext>
              </a:extLst>
            </p:cNvPr>
            <p:cNvSpPr/>
            <p:nvPr/>
          </p:nvSpPr>
          <p:spPr>
            <a:xfrm>
              <a:off x="8886841" y="-905595"/>
              <a:ext cx="3305159" cy="1744133"/>
            </a:xfrm>
            <a:custGeom>
              <a:avLst/>
              <a:gdLst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0317" h="1744133">
                  <a:moveTo>
                    <a:pt x="0" y="1735328"/>
                  </a:moveTo>
                  <a:cubicBezTo>
                    <a:pt x="19417" y="1546352"/>
                    <a:pt x="30366" y="205910"/>
                    <a:pt x="1607651" y="0"/>
                  </a:cubicBezTo>
                  <a:lnTo>
                    <a:pt x="3470317" y="0"/>
                  </a:lnTo>
                  <a:cubicBezTo>
                    <a:pt x="3416695" y="420511"/>
                    <a:pt x="3337672" y="1484488"/>
                    <a:pt x="1887051" y="1744133"/>
                  </a:cubicBezTo>
                  <a:lnTo>
                    <a:pt x="0" y="1735328"/>
                  </a:lnTo>
                  <a:close/>
                </a:path>
              </a:pathLst>
            </a:cu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9874218E-B874-FF03-6544-82766FA92C43}"/>
                </a:ext>
              </a:extLst>
            </p:cNvPr>
            <p:cNvSpPr/>
            <p:nvPr/>
          </p:nvSpPr>
          <p:spPr>
            <a:xfrm>
              <a:off x="8886841" y="-36581"/>
              <a:ext cx="1657165" cy="874486"/>
            </a:xfrm>
            <a:custGeom>
              <a:avLst/>
              <a:gdLst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0317" h="1744133">
                  <a:moveTo>
                    <a:pt x="0" y="1735328"/>
                  </a:moveTo>
                  <a:cubicBezTo>
                    <a:pt x="19417" y="1546352"/>
                    <a:pt x="30366" y="205910"/>
                    <a:pt x="1607651" y="0"/>
                  </a:cubicBezTo>
                  <a:lnTo>
                    <a:pt x="3470317" y="0"/>
                  </a:lnTo>
                  <a:cubicBezTo>
                    <a:pt x="3416695" y="420511"/>
                    <a:pt x="3337672" y="1484488"/>
                    <a:pt x="1887051" y="1744133"/>
                  </a:cubicBezTo>
                  <a:lnTo>
                    <a:pt x="0" y="1735328"/>
                  </a:lnTo>
                  <a:close/>
                </a:path>
              </a:pathLst>
            </a:cu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C23B6447-2DFA-15A7-2BF3-152DBF9A26E3}"/>
                </a:ext>
              </a:extLst>
            </p:cNvPr>
            <p:cNvSpPr/>
            <p:nvPr/>
          </p:nvSpPr>
          <p:spPr>
            <a:xfrm rot="4006378">
              <a:off x="11299791" y="1585725"/>
              <a:ext cx="367783" cy="367783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C9C90842-4B35-7775-0AE5-473AE14B5B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id="{412BA2A1-C83C-C862-FD54-F545746A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Pasos </a:t>
            </a:r>
            <a:r>
              <a:rPr lang="en-US" dirty="0" err="1"/>
              <a:t>siguientes</a:t>
            </a:r>
            <a:endParaRPr lang="en-US" dirty="0"/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F2947041-A06F-E23E-B47D-D9C9E57A8B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2400" dirty="0"/>
              <a:t>Se esperan 2 meses y medio.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2400" dirty="0"/>
              <a:t>Si no hay oposiciones, se retira el certificado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2400" dirty="0"/>
              <a:t>Para el retiro del certificado se debe pagar 125 colones de timbres fiscales y 5 de timbres de archivo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336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92A7F-2009-568B-DD58-8460E0C0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32" y="7903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4400" b="1" dirty="0">
                <a:latin typeface="Alexandria" panose="020B0604020202020204" charset="-78"/>
                <a:cs typeface="Alexandria" panose="020B0604020202020204" charset="-78"/>
              </a:rPr>
              <a:t>“Me robaron la idea…”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60B4018-C1B7-C4B2-C4E4-018117572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819" y="1987375"/>
            <a:ext cx="8429627" cy="4628632"/>
          </a:xfrm>
        </p:spPr>
      </p:pic>
    </p:spTree>
    <p:extLst>
      <p:ext uri="{BB962C8B-B14F-4D97-AF65-F5344CB8AC3E}">
        <p14:creationId xmlns:p14="http://schemas.microsoft.com/office/powerpoint/2010/main" val="12515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a libre 21">
            <a:extLst>
              <a:ext uri="{FF2B5EF4-FFF2-40B4-BE49-F238E27FC236}">
                <a16:creationId xmlns:a16="http://schemas.microsoft.com/office/drawing/2014/main" id="{EE22292F-0429-EEAE-1621-6F3877C5FE9A}"/>
              </a:ext>
            </a:extLst>
          </p:cNvPr>
          <p:cNvSpPr/>
          <p:nvPr/>
        </p:nvSpPr>
        <p:spPr>
          <a:xfrm rot="10800000" flipH="1">
            <a:off x="8127013" y="4710234"/>
            <a:ext cx="1817620" cy="20138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9AAAF0AA-FAE3-5AE9-1D7C-0531D2CD635B}"/>
              </a:ext>
            </a:extLst>
          </p:cNvPr>
          <p:cNvSpPr/>
          <p:nvPr/>
        </p:nvSpPr>
        <p:spPr>
          <a:xfrm rot="10800000">
            <a:off x="9944633" y="4710234"/>
            <a:ext cx="2060278" cy="2061739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1779AA1-9C34-1BB9-98FC-D99554B4AC54}"/>
              </a:ext>
            </a:extLst>
          </p:cNvPr>
          <p:cNvSpPr/>
          <p:nvPr/>
        </p:nvSpPr>
        <p:spPr>
          <a:xfrm>
            <a:off x="0" y="5808484"/>
            <a:ext cx="12192000" cy="106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BCDF9B13-9BB5-E8B3-AE3F-A45E209C6B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B56AC13-CA7A-8E29-A398-4754CD59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Más información o apoyo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4954535C-3108-C42A-EABB-C570E0B6C8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_tradnl" dirty="0"/>
              <a:t>CATI: REGISTRO NACIONAL</a:t>
            </a:r>
          </a:p>
        </p:txBody>
      </p:sp>
      <p:sp>
        <p:nvSpPr>
          <p:cNvPr id="20" name="Forma libre 19">
            <a:extLst>
              <a:ext uri="{FF2B5EF4-FFF2-40B4-BE49-F238E27FC236}">
                <a16:creationId xmlns:a16="http://schemas.microsoft.com/office/drawing/2014/main" id="{AF77B3F7-08B2-2FAD-902F-8AD21903C998}"/>
              </a:ext>
            </a:extLst>
          </p:cNvPr>
          <p:cNvSpPr/>
          <p:nvPr/>
        </p:nvSpPr>
        <p:spPr>
          <a:xfrm rot="16200000" flipH="1">
            <a:off x="77952" y="-73898"/>
            <a:ext cx="1368737" cy="1516533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rma libre 20">
            <a:extLst>
              <a:ext uri="{FF2B5EF4-FFF2-40B4-BE49-F238E27FC236}">
                <a16:creationId xmlns:a16="http://schemas.microsoft.com/office/drawing/2014/main" id="{C6B65FFC-D016-3568-48AA-EBC6CA3D4E1F}"/>
              </a:ext>
            </a:extLst>
          </p:cNvPr>
          <p:cNvSpPr/>
          <p:nvPr/>
        </p:nvSpPr>
        <p:spPr>
          <a:xfrm rot="16200000">
            <a:off x="-31431" y="1368187"/>
            <a:ext cx="1551468" cy="1552568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7B1CAA-B55E-51D2-D521-1C0441F30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CD33EB-ABCF-65EC-7BDD-94A42E9F3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AA7902C-9B63-8EE5-A15E-A18C8E018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013" y="1014692"/>
            <a:ext cx="3525818" cy="33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40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BA71B-D7E2-136E-76A7-2FAC083B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Muchas gracias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C18D58-BC27-D5C3-5855-BBE2B254CA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Pablo Bonilla Siles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BE1293-F6AB-3B64-7B59-28F9640E89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Abogado +506 8862 3592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376BB73-3FC5-B7DC-3BC5-D426CEE8B8B6}"/>
              </a:ext>
            </a:extLst>
          </p:cNvPr>
          <p:cNvSpPr/>
          <p:nvPr/>
        </p:nvSpPr>
        <p:spPr>
          <a:xfrm flipH="1">
            <a:off x="3565394" y="3556089"/>
            <a:ext cx="1783373" cy="1789160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A4E3D8E-E339-4646-D0C7-234C8258CA0D}"/>
              </a:ext>
            </a:extLst>
          </p:cNvPr>
          <p:cNvSpPr/>
          <p:nvPr/>
        </p:nvSpPr>
        <p:spPr>
          <a:xfrm flipH="1">
            <a:off x="3942294" y="3943687"/>
            <a:ext cx="1029572" cy="1013964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2D546091-9639-EFF0-EEDE-AB614FAF9695}"/>
              </a:ext>
            </a:extLst>
          </p:cNvPr>
          <p:cNvSpPr/>
          <p:nvPr/>
        </p:nvSpPr>
        <p:spPr>
          <a:xfrm flipH="1">
            <a:off x="1768298" y="1759856"/>
            <a:ext cx="3523734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7BDC70D0-40ED-2EAF-1AC6-7C04A7EC68C9}"/>
              </a:ext>
            </a:extLst>
          </p:cNvPr>
          <p:cNvSpPr/>
          <p:nvPr/>
        </p:nvSpPr>
        <p:spPr>
          <a:xfrm flipH="1">
            <a:off x="3525277" y="2628870"/>
            <a:ext cx="1766756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rma libre 11">
            <a:extLst>
              <a:ext uri="{FF2B5EF4-FFF2-40B4-BE49-F238E27FC236}">
                <a16:creationId xmlns:a16="http://schemas.microsoft.com/office/drawing/2014/main" id="{04B7D959-0D3E-5983-FC79-7B4425FA47D9}"/>
              </a:ext>
            </a:extLst>
          </p:cNvPr>
          <p:cNvSpPr/>
          <p:nvPr/>
        </p:nvSpPr>
        <p:spPr>
          <a:xfrm>
            <a:off x="1768298" y="0"/>
            <a:ext cx="3563713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id="{0B2FE174-1988-4693-D1A3-83DF14C124CD}"/>
              </a:ext>
            </a:extLst>
          </p:cNvPr>
          <p:cNvSpPr/>
          <p:nvPr/>
        </p:nvSpPr>
        <p:spPr>
          <a:xfrm>
            <a:off x="1778593" y="877171"/>
            <a:ext cx="1786801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600C82F-BA5B-8C94-A5A6-299D1CB9D4AC}"/>
              </a:ext>
            </a:extLst>
          </p:cNvPr>
          <p:cNvGrpSpPr/>
          <p:nvPr/>
        </p:nvGrpSpPr>
        <p:grpSpPr>
          <a:xfrm flipH="1">
            <a:off x="4806618" y="1239342"/>
            <a:ext cx="1010807" cy="1014087"/>
            <a:chOff x="6504851" y="1197691"/>
            <a:chExt cx="995484" cy="1014087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C1DF5A3E-1DA4-2780-3710-57502497A99E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53D751AB-C95E-AC38-C69C-8BB75ECF8A7E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Forma libre 16">
            <a:extLst>
              <a:ext uri="{FF2B5EF4-FFF2-40B4-BE49-F238E27FC236}">
                <a16:creationId xmlns:a16="http://schemas.microsoft.com/office/drawing/2014/main" id="{6E61D02C-0668-7EB3-2493-4F8A067BA1F2}"/>
              </a:ext>
            </a:extLst>
          </p:cNvPr>
          <p:cNvSpPr/>
          <p:nvPr/>
        </p:nvSpPr>
        <p:spPr>
          <a:xfrm flipH="1">
            <a:off x="236" y="1752400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rma libre 17">
            <a:extLst>
              <a:ext uri="{FF2B5EF4-FFF2-40B4-BE49-F238E27FC236}">
                <a16:creationId xmlns:a16="http://schemas.microsoft.com/office/drawing/2014/main" id="{35A8B4B0-752B-6AC1-BD27-45F3523E61E2}"/>
              </a:ext>
            </a:extLst>
          </p:cNvPr>
          <p:cNvSpPr/>
          <p:nvPr/>
        </p:nvSpPr>
        <p:spPr>
          <a:xfrm flipH="1">
            <a:off x="1763487" y="3514088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rma libre 18">
            <a:extLst>
              <a:ext uri="{FF2B5EF4-FFF2-40B4-BE49-F238E27FC236}">
                <a16:creationId xmlns:a16="http://schemas.microsoft.com/office/drawing/2014/main" id="{5C88A9C4-7990-2CBE-3883-994A45321681}"/>
              </a:ext>
            </a:extLst>
          </p:cNvPr>
          <p:cNvSpPr/>
          <p:nvPr/>
        </p:nvSpPr>
        <p:spPr>
          <a:xfrm>
            <a:off x="0" y="3489383"/>
            <a:ext cx="1791928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a libre 19">
            <a:extLst>
              <a:ext uri="{FF2B5EF4-FFF2-40B4-BE49-F238E27FC236}">
                <a16:creationId xmlns:a16="http://schemas.microsoft.com/office/drawing/2014/main" id="{53A23FCD-7285-A114-4FC2-47400D70254B}"/>
              </a:ext>
            </a:extLst>
          </p:cNvPr>
          <p:cNvSpPr/>
          <p:nvPr/>
        </p:nvSpPr>
        <p:spPr>
          <a:xfrm>
            <a:off x="900192" y="3489383"/>
            <a:ext cx="891736" cy="8744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Lágrima 20">
            <a:extLst>
              <a:ext uri="{FF2B5EF4-FFF2-40B4-BE49-F238E27FC236}">
                <a16:creationId xmlns:a16="http://schemas.microsoft.com/office/drawing/2014/main" id="{311A3BBD-8490-05A0-E6AC-EDB7E6F0B910}"/>
              </a:ext>
            </a:extLst>
          </p:cNvPr>
          <p:cNvSpPr/>
          <p:nvPr/>
        </p:nvSpPr>
        <p:spPr>
          <a:xfrm>
            <a:off x="49412" y="62711"/>
            <a:ext cx="1695524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331E28E9-2907-E5A1-A225-860E8823210E}"/>
              </a:ext>
            </a:extLst>
          </p:cNvPr>
          <p:cNvSpPr/>
          <p:nvPr/>
        </p:nvSpPr>
        <p:spPr>
          <a:xfrm flipH="1">
            <a:off x="1533968" y="2811323"/>
            <a:ext cx="489331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C57FD89C-0A8C-7D97-FFA7-9ED05F217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360" y="5674734"/>
            <a:ext cx="1183266" cy="11832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1CBE156-EC33-B302-66D2-B9889D146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125" y="3851844"/>
            <a:ext cx="1019498" cy="102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43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3C713E5-2D48-A8B5-297E-6AB4D36C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135903"/>
            <a:ext cx="8931755" cy="14323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ES_tradnl" b="1" dirty="0">
                <a:solidFill>
                  <a:srgbClr val="00376F"/>
                </a:solidFill>
                <a:latin typeface="Montserrat" pitchFamily="2" charset="77"/>
              </a:rPr>
              <a:t>Muchas gracias</a:t>
            </a:r>
            <a:endParaRPr lang="en-US" b="1" dirty="0">
              <a:solidFill>
                <a:srgbClr val="00376F"/>
              </a:solidFill>
              <a:latin typeface="Montserrat" pitchFamily="2" charset="77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0791B1B-F300-DA83-2767-D8E9F5006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955" y="934221"/>
            <a:ext cx="3317736" cy="3317736"/>
          </a:xfrm>
          <a:prstGeom prst="rect">
            <a:avLst/>
          </a:prstGeom>
        </p:spPr>
      </p:pic>
      <p:pic>
        <p:nvPicPr>
          <p:cNvPr id="5" name="Picture 2" descr="Banco Nacional de Costa Rica – United Nations Environment – Finance  Initiative">
            <a:extLst>
              <a:ext uri="{FF2B5EF4-FFF2-40B4-BE49-F238E27FC236}">
                <a16:creationId xmlns:a16="http://schemas.microsoft.com/office/drawing/2014/main" id="{2CE02BE7-B167-592F-230F-68B35BFCA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4284" y="1743075"/>
            <a:ext cx="4276217" cy="16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0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89897-B098-9187-2FA8-6AB7B416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4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b="1" dirty="0">
                <a:latin typeface="Alexandria" panose="020B0604020202020204" charset="-78"/>
                <a:cs typeface="Alexandria" panose="020B0604020202020204" charset="-78"/>
              </a:rPr>
              <a:t>PI se divide en 2 grandes áreas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A63FD42-3FB2-2F2D-E702-3AC237FB8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332258"/>
              </p:ext>
            </p:extLst>
          </p:nvPr>
        </p:nvGraphicFramePr>
        <p:xfrm>
          <a:off x="1081088" y="1854200"/>
          <a:ext cx="10106465" cy="415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7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88" y="1174395"/>
            <a:ext cx="7680065" cy="50802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28300B-E744-0F97-B8C5-BB93D72B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573" y="203768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s-CR" sz="4000" b="1" dirty="0">
                <a:latin typeface="Alexandria" panose="020B0604020202020204" charset="-78"/>
                <a:cs typeface="Alexandria" panose="020B0604020202020204" charset="-78"/>
              </a:rPr>
              <a:t>Propiedad Industrial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780A2D7-B048-28BF-953A-5C228932B030}"/>
              </a:ext>
            </a:extLst>
          </p:cNvPr>
          <p:cNvSpPr txBox="1"/>
          <p:nvPr/>
        </p:nvSpPr>
        <p:spPr>
          <a:xfrm>
            <a:off x="4879774" y="2164077"/>
            <a:ext cx="2737485" cy="3064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Es</a:t>
            </a:r>
            <a:r>
              <a:rPr sz="1900" spc="-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un</a:t>
            </a:r>
            <a:r>
              <a:rPr sz="1900" spc="-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derecho</a:t>
            </a:r>
            <a:r>
              <a:rPr sz="1900" spc="-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territorial</a:t>
            </a:r>
            <a:r>
              <a:rPr lang="es-ES" sz="19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  <a:endParaRPr sz="19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07AFABB-A405-80C4-2E9B-793C310408C3}"/>
              </a:ext>
            </a:extLst>
          </p:cNvPr>
          <p:cNvSpPr txBox="1"/>
          <p:nvPr/>
        </p:nvSpPr>
        <p:spPr>
          <a:xfrm>
            <a:off x="4847603" y="4171880"/>
            <a:ext cx="4126523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es-ES" sz="19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R</a:t>
            </a:r>
            <a:r>
              <a:rPr sz="1900" spc="5" dirty="0" err="1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equiere</a:t>
            </a:r>
            <a:r>
              <a:rPr sz="1900" spc="-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un</a:t>
            </a:r>
            <a:r>
              <a:rPr sz="1900" spc="2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registro</a:t>
            </a:r>
            <a:r>
              <a:rPr sz="1900" spc="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para</a:t>
            </a:r>
            <a:r>
              <a:rPr sz="19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hacer</a:t>
            </a:r>
            <a:r>
              <a:rPr sz="19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valer</a:t>
            </a:r>
            <a:r>
              <a:rPr sz="1900" spc="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el derecho</a:t>
            </a:r>
            <a:r>
              <a:rPr sz="1900" spc="-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ante</a:t>
            </a:r>
            <a:r>
              <a:rPr sz="1900" spc="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la </a:t>
            </a:r>
            <a:r>
              <a:rPr sz="1900" spc="-47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dirty="0" err="1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oficina</a:t>
            </a:r>
            <a:r>
              <a:rPr sz="1900" spc="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dirty="0" err="1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nacional</a:t>
            </a:r>
            <a:r>
              <a:rPr lang="es-ES" sz="1900" spc="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  <a:endParaRPr sz="19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B08F561-5AFB-F453-6DCB-72C1D9DBE59F}"/>
              </a:ext>
            </a:extLst>
          </p:cNvPr>
          <p:cNvSpPr txBox="1"/>
          <p:nvPr/>
        </p:nvSpPr>
        <p:spPr>
          <a:xfrm>
            <a:off x="4879774" y="3098692"/>
            <a:ext cx="3577883" cy="59888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Es</a:t>
            </a:r>
            <a:r>
              <a:rPr sz="1900" spc="1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un</a:t>
            </a:r>
            <a:r>
              <a:rPr sz="1900" spc="1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derecho</a:t>
            </a:r>
            <a:r>
              <a:rPr sz="19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temporal</a:t>
            </a:r>
            <a:r>
              <a:rPr sz="1900" spc="1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(cada</a:t>
            </a:r>
            <a:r>
              <a:rPr sz="1900" spc="2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modalidad</a:t>
            </a:r>
            <a:r>
              <a:rPr sz="1900" spc="3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tiene</a:t>
            </a:r>
            <a:r>
              <a:rPr sz="19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su</a:t>
            </a:r>
            <a:r>
              <a:rPr sz="1900" spc="2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1900" dirty="0" err="1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plazo</a:t>
            </a:r>
            <a:r>
              <a:rPr sz="19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)</a:t>
            </a:r>
            <a:r>
              <a:rPr lang="es-ES" sz="19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  <a:endParaRPr sz="19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9681318-E967-485B-55B5-ECB3D18D1768}"/>
              </a:ext>
            </a:extLst>
          </p:cNvPr>
          <p:cNvSpPr txBox="1"/>
          <p:nvPr/>
        </p:nvSpPr>
        <p:spPr>
          <a:xfrm>
            <a:off x="4762250" y="5457801"/>
            <a:ext cx="30011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9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No es derecho de </a:t>
            </a:r>
            <a:r>
              <a:rPr lang="es-CR" sz="19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autor.</a:t>
            </a:r>
            <a:endParaRPr lang="es-CR" sz="19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428300B-E744-0F97-B8C5-BB93D72BD22B}"/>
              </a:ext>
            </a:extLst>
          </p:cNvPr>
          <p:cNvSpPr txBox="1">
            <a:spLocks/>
          </p:cNvSpPr>
          <p:nvPr/>
        </p:nvSpPr>
        <p:spPr>
          <a:xfrm>
            <a:off x="3554780" y="1815632"/>
            <a:ext cx="788628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s-CR" sz="40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1</a:t>
            </a:r>
            <a:endParaRPr lang="es-CR" sz="4000" b="1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428300B-E744-0F97-B8C5-BB93D72BD22B}"/>
              </a:ext>
            </a:extLst>
          </p:cNvPr>
          <p:cNvSpPr txBox="1">
            <a:spLocks/>
          </p:cNvSpPr>
          <p:nvPr/>
        </p:nvSpPr>
        <p:spPr>
          <a:xfrm>
            <a:off x="3564300" y="2925328"/>
            <a:ext cx="788628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s-CR" sz="4000" b="1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2</a:t>
            </a:r>
            <a:endParaRPr lang="es-CR" sz="4000" b="1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428300B-E744-0F97-B8C5-BB93D72BD22B}"/>
              </a:ext>
            </a:extLst>
          </p:cNvPr>
          <p:cNvSpPr txBox="1">
            <a:spLocks/>
          </p:cNvSpPr>
          <p:nvPr/>
        </p:nvSpPr>
        <p:spPr>
          <a:xfrm>
            <a:off x="3573820" y="4020736"/>
            <a:ext cx="788628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s-CR" sz="40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3</a:t>
            </a:r>
            <a:endParaRPr lang="es-CR" sz="4000" b="1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428300B-E744-0F97-B8C5-BB93D72BD22B}"/>
              </a:ext>
            </a:extLst>
          </p:cNvPr>
          <p:cNvSpPr txBox="1">
            <a:spLocks/>
          </p:cNvSpPr>
          <p:nvPr/>
        </p:nvSpPr>
        <p:spPr>
          <a:xfrm>
            <a:off x="3583340" y="5173296"/>
            <a:ext cx="788628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s-CR" sz="40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4</a:t>
            </a:r>
            <a:endParaRPr lang="es-CR" sz="4000" b="1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289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60035-910D-5995-E3AC-411137FF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s-CR" dirty="0">
                <a:solidFill>
                  <a:schemeClr val="bg1"/>
                </a:solidFill>
              </a:rPr>
              <a:t>Ejemplos de Propiedad Industrial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C4A91AF-45F8-8179-E7BB-8951A9684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964" y="877573"/>
            <a:ext cx="9365523" cy="1375608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900" b="1" dirty="0" err="1">
                <a:latin typeface="Alexandria" panose="020B0604020202020204" charset="-78"/>
                <a:ea typeface="+mj-ea"/>
                <a:cs typeface="Alexandria" panose="020B0604020202020204" charset="-78"/>
              </a:rPr>
              <a:t>Algunas</a:t>
            </a:r>
            <a:r>
              <a:rPr lang="en-US" sz="3900" b="1" dirty="0">
                <a:latin typeface="Alexandria" panose="020B0604020202020204" charset="-78"/>
                <a:ea typeface="+mj-ea"/>
                <a:cs typeface="Alexandria" panose="020B0604020202020204" charset="-78"/>
              </a:rPr>
              <a:t> de </a:t>
            </a:r>
            <a:r>
              <a:rPr lang="en-US" sz="3900" b="1" dirty="0" smtClean="0">
                <a:latin typeface="Alexandria" panose="020B0604020202020204" charset="-78"/>
                <a:ea typeface="+mj-ea"/>
                <a:cs typeface="Alexandria" panose="020B0604020202020204" charset="-78"/>
              </a:rPr>
              <a:t>las </a:t>
            </a:r>
            <a:r>
              <a:rPr lang="en-US" sz="3900" b="1" dirty="0" err="1" smtClean="0">
                <a:latin typeface="Alexandria" panose="020B0604020202020204" charset="-78"/>
                <a:ea typeface="+mj-ea"/>
                <a:cs typeface="Alexandria" panose="020B0604020202020204" charset="-78"/>
              </a:rPr>
              <a:t>modalidades</a:t>
            </a:r>
            <a:endParaRPr lang="en-US" sz="3900" b="1" dirty="0">
              <a:latin typeface="Alexandria" panose="020B0604020202020204" charset="-78"/>
              <a:ea typeface="+mj-ea"/>
              <a:cs typeface="Alexandria" panose="020B0604020202020204" charset="-78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3900" b="1" dirty="0" smtClean="0">
                <a:latin typeface="Alexandria" panose="020B0604020202020204" charset="-78"/>
                <a:ea typeface="+mj-ea"/>
                <a:cs typeface="Alexandria" panose="020B0604020202020204" charset="-78"/>
              </a:rPr>
              <a:t>de </a:t>
            </a:r>
            <a:r>
              <a:rPr lang="en-US" sz="3900" b="1" dirty="0" err="1">
                <a:latin typeface="Alexandria" panose="020B0604020202020204" charset="-78"/>
                <a:ea typeface="+mj-ea"/>
                <a:cs typeface="Alexandria" panose="020B0604020202020204" charset="-78"/>
              </a:rPr>
              <a:t>protección</a:t>
            </a:r>
            <a:r>
              <a:rPr lang="en-US" sz="3900" b="1" dirty="0">
                <a:latin typeface="Alexandria" panose="020B0604020202020204" charset="-78"/>
                <a:ea typeface="+mj-ea"/>
                <a:cs typeface="Alexandria" panose="020B0604020202020204" charset="-78"/>
              </a:rPr>
              <a:t> son: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2010285"/>
            <a:ext cx="7614437" cy="43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9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EC264-BE2E-1F31-ACE5-70460D3F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875" y="28575"/>
            <a:ext cx="2876191" cy="1826581"/>
          </a:xfrm>
        </p:spPr>
        <p:txBody>
          <a:bodyPr>
            <a:normAutofit/>
          </a:bodyPr>
          <a:lstStyle/>
          <a:p>
            <a:r>
              <a:rPr lang="es-CR" sz="6000" b="1" dirty="0">
                <a:latin typeface="Alexandria" panose="020B0604020202020204" charset="-78"/>
                <a:cs typeface="Alexandria" panose="020B0604020202020204" charset="-78"/>
              </a:rPr>
              <a:t>Marcas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43129"/>
            <a:ext cx="92964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4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demark registration procedure and why it is so important">
            <a:extLst>
              <a:ext uri="{FF2B5EF4-FFF2-40B4-BE49-F238E27FC236}">
                <a16:creationId xmlns:a16="http://schemas.microsoft.com/office/drawing/2014/main" id="{AB08F328-F6F5-0B01-5539-7CD289B45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r="17223"/>
          <a:stretch/>
        </p:blipFill>
        <p:spPr bwMode="auto">
          <a:xfrm>
            <a:off x="5888289" y="1492176"/>
            <a:ext cx="5625146" cy="4869546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F06A1DF-0D73-82F1-C566-E845FDB5844E}"/>
              </a:ext>
            </a:extLst>
          </p:cNvPr>
          <p:cNvSpPr/>
          <p:nvPr/>
        </p:nvSpPr>
        <p:spPr>
          <a:xfrm>
            <a:off x="0" y="5973315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880D8703-3537-CC02-F379-AE1F9BE2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31" y="829394"/>
            <a:ext cx="6596737" cy="1325563"/>
          </a:xfrm>
        </p:spPr>
        <p:txBody>
          <a:bodyPr/>
          <a:lstStyle/>
          <a:p>
            <a:r>
              <a:rPr lang="es-ES_tradnl" sz="4000" dirty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¿Qué es una marca?</a:t>
            </a:r>
          </a:p>
        </p:txBody>
      </p:sp>
      <p:sp>
        <p:nvSpPr>
          <p:cNvPr id="4" name="Marcador de contenido 4">
            <a:extLst>
              <a:ext uri="{FF2B5EF4-FFF2-40B4-BE49-F238E27FC236}">
                <a16:creationId xmlns:a16="http://schemas.microsoft.com/office/drawing/2014/main" id="{88A41B09-7B0F-2389-6D85-96B7EE6775C1}"/>
              </a:ext>
            </a:extLst>
          </p:cNvPr>
          <p:cNvSpPr txBox="1">
            <a:spLocks/>
          </p:cNvSpPr>
          <p:nvPr/>
        </p:nvSpPr>
        <p:spPr>
          <a:xfrm>
            <a:off x="1051263" y="2753378"/>
            <a:ext cx="5520988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995"/>
              </a:spcBef>
            </a:pPr>
            <a:r>
              <a:rPr lang="es-C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Es cualquier signo o combinación de signos que se utiliza para distinguir los  productos o servicios ofrecidos por una persona o empresa.</a:t>
            </a:r>
          </a:p>
          <a:p>
            <a:pPr>
              <a:spcBef>
                <a:spcPts val="50"/>
              </a:spcBef>
            </a:pPr>
            <a:endParaRPr lang="es-CR" sz="2400" dirty="0">
              <a:solidFill>
                <a:schemeClr val="tx1">
                  <a:lumMod val="65000"/>
                  <a:lumOff val="3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marL="12700">
              <a:tabLst>
                <a:tab pos="3013075" algn="l"/>
              </a:tabLst>
            </a:pPr>
            <a:r>
              <a:rPr lang="es-C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Se rige por la ley </a:t>
            </a:r>
            <a:r>
              <a:rPr lang="es-C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N°</a:t>
            </a:r>
            <a:r>
              <a:rPr lang="es-C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7978- Ley de marcas y otros signos distintivos.</a:t>
            </a:r>
          </a:p>
          <a:p>
            <a:endParaRPr lang="es-CR" dirty="0">
              <a:latin typeface="Monserrat"/>
            </a:endParaRPr>
          </a:p>
        </p:txBody>
      </p:sp>
    </p:spTree>
    <p:extLst>
      <p:ext uri="{BB962C8B-B14F-4D97-AF65-F5344CB8AC3E}">
        <p14:creationId xmlns:p14="http://schemas.microsoft.com/office/powerpoint/2010/main" val="33068918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46B3E637-6A7D-44E1-813E-8DA0EE9BE354}" vid="{89B1DA16-6742-4767-B1D1-502D3082F79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19bb90-88ba-4894-b7f1-de26e129d977}" enabled="0" method="" siteId="{1119bb90-88ba-4894-b7f1-de26e129d97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4369</TotalTime>
  <Words>729</Words>
  <Application>Microsoft Office PowerPoint</Application>
  <PresentationFormat>Panorámica</PresentationFormat>
  <Paragraphs>171</Paragraphs>
  <Slides>42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Alexandria</vt:lpstr>
      <vt:lpstr>Arial</vt:lpstr>
      <vt:lpstr>Calibri</vt:lpstr>
      <vt:lpstr>Calibri Light</vt:lpstr>
      <vt:lpstr>Monserrat</vt:lpstr>
      <vt:lpstr>Montserrat</vt:lpstr>
      <vt:lpstr>Wingdings 3</vt:lpstr>
      <vt:lpstr>Tema1</vt:lpstr>
      <vt:lpstr>Presentación de PowerPoint</vt:lpstr>
      <vt:lpstr>   Abogado,  graduado de la Universidad de Costa Rica (UCR).  Cuenta con una maestría en Propiedad Intelectual. Asesor en propiedad intelectual en el Tecnológico de Costa Rica (TEC) y como gestor de cooperación de proyectos.  Además, ejerce como abogado independiente y es facilitador en Modifica. </vt:lpstr>
      <vt:lpstr>¿Qué es Propiedad Intelectual?</vt:lpstr>
      <vt:lpstr>“Me robaron la idea…”</vt:lpstr>
      <vt:lpstr>PI se divide en 2 grandes áreas</vt:lpstr>
      <vt:lpstr>Propiedad Industrial</vt:lpstr>
      <vt:lpstr>Ejemplos de Propiedad Industrial</vt:lpstr>
      <vt:lpstr>Marcas</vt:lpstr>
      <vt:lpstr>¿Qué es una marca?</vt:lpstr>
      <vt:lpstr>Presentación de PowerPoint</vt:lpstr>
      <vt:lpstr>Tipos de marcas</vt:lpstr>
      <vt:lpstr>Más allá de las marcas tradicionales:  Olfativas, tridimensionales y sonoras</vt:lpstr>
      <vt:lpstr>¿Se acuerdan?</vt:lpstr>
      <vt:lpstr>¿Patente del Chifrijo?, ¿Porqué no? </vt:lpstr>
      <vt:lpstr>Prohibiciones</vt:lpstr>
      <vt:lpstr>Criterios de similitud</vt:lpstr>
      <vt:lpstr>Patentes de invención</vt:lpstr>
      <vt:lpstr>Patentes de invención</vt:lpstr>
      <vt:lpstr>Las patentes no son cosa     del otro mundo…</vt:lpstr>
      <vt:lpstr>Modelos de utilidad</vt:lpstr>
      <vt:lpstr>Preguntas</vt:lpstr>
      <vt:lpstr>Derecho de autor</vt:lpstr>
      <vt:lpstr>El dibujo que acabamos de hacer posee derechos de autor</vt:lpstr>
      <vt:lpstr>Derecho moral y derecho patrimonial</vt:lpstr>
      <vt:lpstr>Volvemos en XX minutos</vt:lpstr>
      <vt:lpstr>Derecho moral y derecho patrimonial</vt:lpstr>
      <vt:lpstr>¿Qué debo saber?</vt:lpstr>
      <vt:lpstr>Uso de bases de datos WIPO Global Database</vt:lpstr>
      <vt:lpstr>Base de datos de marca</vt:lpstr>
      <vt:lpstr>Elegir país:</vt:lpstr>
      <vt:lpstr>Presentación de PowerPoint</vt:lpstr>
      <vt:lpstr>Atención!!!!</vt:lpstr>
      <vt:lpstr>Base de datos de la clasificación de Niza  Buscar en Google: OEPM – clasificación de Niza </vt:lpstr>
      <vt:lpstr>FORMULARIO</vt:lpstr>
      <vt:lpstr>Información requerida</vt:lpstr>
      <vt:lpstr>LLENAR LA HOJA CON LA INFORMACIÓN REQUERIDA</vt:lpstr>
      <vt:lpstr>Tasas</vt:lpstr>
      <vt:lpstr>Siguientes pasos</vt:lpstr>
      <vt:lpstr>Pasos siguientes</vt:lpstr>
      <vt:lpstr>Más información o apoyo</vt:lpstr>
      <vt:lpstr>Muchas gracias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Propiedad intelectual: Conceptos básicos para PYMES</dc:title>
  <dc:creator>Pablo Roberto Bonilla Siles</dc:creator>
  <cp:lastModifiedBy>USUARIO</cp:lastModifiedBy>
  <cp:revision>62</cp:revision>
  <dcterms:created xsi:type="dcterms:W3CDTF">2022-11-16T05:47:07Z</dcterms:created>
  <dcterms:modified xsi:type="dcterms:W3CDTF">2026-05-06T08:49:23Z</dcterms:modified>
</cp:coreProperties>
</file>